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4071600" cy="20104100"/>
  <p:notesSz cx="140716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1133" y="-42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55846" y="6232271"/>
            <a:ext cx="11966258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11692" y="11258296"/>
            <a:ext cx="985456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03897" y="4623943"/>
            <a:ext cx="6123908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250144" y="4623943"/>
            <a:ext cx="6123908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jp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29394" y="19064749"/>
            <a:ext cx="240550" cy="10378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27526" y="19065906"/>
            <a:ext cx="1155673" cy="10257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7562" y="19064679"/>
            <a:ext cx="588789" cy="13165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7350" y="19698782"/>
            <a:ext cx="1018658" cy="14257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87554" y="19327324"/>
            <a:ext cx="31115" cy="303530"/>
          </a:xfrm>
          <a:custGeom>
            <a:avLst/>
            <a:gdLst/>
            <a:ahLst/>
            <a:cxnLst/>
            <a:rect l="l" t="t" r="r" b="b"/>
            <a:pathLst>
              <a:path w="31115" h="303530">
                <a:moveTo>
                  <a:pt x="30791" y="0"/>
                </a:moveTo>
                <a:lnTo>
                  <a:pt x="0" y="0"/>
                </a:lnTo>
                <a:lnTo>
                  <a:pt x="0" y="303048"/>
                </a:lnTo>
                <a:lnTo>
                  <a:pt x="30791" y="303048"/>
                </a:lnTo>
                <a:lnTo>
                  <a:pt x="30791" y="0"/>
                </a:lnTo>
                <a:close/>
              </a:path>
            </a:pathLst>
          </a:custGeom>
          <a:solidFill>
            <a:srgbClr val="1182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11302" y="19327316"/>
            <a:ext cx="866775" cy="302260"/>
          </a:xfrm>
          <a:custGeom>
            <a:avLst/>
            <a:gdLst/>
            <a:ahLst/>
            <a:cxnLst/>
            <a:rect l="l" t="t" r="r" b="b"/>
            <a:pathLst>
              <a:path w="866775" h="302259">
                <a:moveTo>
                  <a:pt x="521893" y="301650"/>
                </a:moveTo>
                <a:lnTo>
                  <a:pt x="521462" y="0"/>
                </a:lnTo>
                <a:lnTo>
                  <a:pt x="496633" y="0"/>
                </a:lnTo>
                <a:lnTo>
                  <a:pt x="368985" y="221246"/>
                </a:lnTo>
                <a:lnTo>
                  <a:pt x="241350" y="0"/>
                </a:lnTo>
                <a:lnTo>
                  <a:pt x="216103" y="0"/>
                </a:lnTo>
                <a:lnTo>
                  <a:pt x="216103" y="245008"/>
                </a:lnTo>
                <a:lnTo>
                  <a:pt x="24841" y="0"/>
                </a:lnTo>
                <a:lnTo>
                  <a:pt x="0" y="0"/>
                </a:lnTo>
                <a:lnTo>
                  <a:pt x="0" y="301650"/>
                </a:lnTo>
                <a:lnTo>
                  <a:pt x="30556" y="301650"/>
                </a:lnTo>
                <a:lnTo>
                  <a:pt x="30556" y="56616"/>
                </a:lnTo>
                <a:lnTo>
                  <a:pt x="222250" y="301650"/>
                </a:lnTo>
                <a:lnTo>
                  <a:pt x="246316" y="301650"/>
                </a:lnTo>
                <a:lnTo>
                  <a:pt x="246316" y="65125"/>
                </a:lnTo>
                <a:lnTo>
                  <a:pt x="360895" y="262801"/>
                </a:lnTo>
                <a:lnTo>
                  <a:pt x="376682" y="262801"/>
                </a:lnTo>
                <a:lnTo>
                  <a:pt x="491363" y="64185"/>
                </a:lnTo>
                <a:lnTo>
                  <a:pt x="491756" y="301650"/>
                </a:lnTo>
                <a:lnTo>
                  <a:pt x="521893" y="301650"/>
                </a:lnTo>
                <a:close/>
              </a:path>
              <a:path w="866775" h="302259">
                <a:moveTo>
                  <a:pt x="866762" y="301650"/>
                </a:moveTo>
                <a:lnTo>
                  <a:pt x="728408" y="0"/>
                </a:lnTo>
                <a:lnTo>
                  <a:pt x="701205" y="0"/>
                </a:lnTo>
                <a:lnTo>
                  <a:pt x="562838" y="301650"/>
                </a:lnTo>
                <a:lnTo>
                  <a:pt x="596023" y="301650"/>
                </a:lnTo>
                <a:lnTo>
                  <a:pt x="634314" y="216649"/>
                </a:lnTo>
                <a:lnTo>
                  <a:pt x="714603" y="39357"/>
                </a:lnTo>
                <a:lnTo>
                  <a:pt x="796531" y="220243"/>
                </a:lnTo>
                <a:lnTo>
                  <a:pt x="833577" y="301650"/>
                </a:lnTo>
                <a:lnTo>
                  <a:pt x="866762" y="301650"/>
                </a:lnTo>
                <a:close/>
              </a:path>
            </a:pathLst>
          </a:custGeom>
          <a:solidFill>
            <a:srgbClr val="11829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10568" y="19387019"/>
            <a:ext cx="1013981" cy="326245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3858552" y="19755422"/>
            <a:ext cx="147320" cy="35560"/>
          </a:xfrm>
          <a:custGeom>
            <a:avLst/>
            <a:gdLst/>
            <a:ahLst/>
            <a:cxnLst/>
            <a:rect l="l" t="t" r="r" b="b"/>
            <a:pathLst>
              <a:path w="147320" h="35559">
                <a:moveTo>
                  <a:pt x="15595" y="571"/>
                </a:moveTo>
                <a:lnTo>
                  <a:pt x="9042" y="571"/>
                </a:lnTo>
                <a:lnTo>
                  <a:pt x="0" y="4787"/>
                </a:lnTo>
                <a:lnTo>
                  <a:pt x="1282" y="10731"/>
                </a:lnTo>
                <a:lnTo>
                  <a:pt x="7772" y="7620"/>
                </a:lnTo>
                <a:lnTo>
                  <a:pt x="7886" y="34582"/>
                </a:lnTo>
                <a:lnTo>
                  <a:pt x="15595" y="34582"/>
                </a:lnTo>
                <a:lnTo>
                  <a:pt x="15595" y="571"/>
                </a:lnTo>
                <a:close/>
              </a:path>
              <a:path w="147320" h="35559">
                <a:moveTo>
                  <a:pt x="63398" y="19202"/>
                </a:moveTo>
                <a:lnTo>
                  <a:pt x="61849" y="16383"/>
                </a:lnTo>
                <a:lnTo>
                  <a:pt x="59283" y="14655"/>
                </a:lnTo>
                <a:lnTo>
                  <a:pt x="56908" y="12941"/>
                </a:lnTo>
                <a:lnTo>
                  <a:pt x="53568" y="12179"/>
                </a:lnTo>
                <a:lnTo>
                  <a:pt x="49479" y="12179"/>
                </a:lnTo>
                <a:lnTo>
                  <a:pt x="48158" y="12293"/>
                </a:lnTo>
                <a:lnTo>
                  <a:pt x="48869" y="7124"/>
                </a:lnTo>
                <a:lnTo>
                  <a:pt x="62052" y="7124"/>
                </a:lnTo>
                <a:lnTo>
                  <a:pt x="62052" y="571"/>
                </a:lnTo>
                <a:lnTo>
                  <a:pt x="43307" y="571"/>
                </a:lnTo>
                <a:lnTo>
                  <a:pt x="41122" y="18364"/>
                </a:lnTo>
                <a:lnTo>
                  <a:pt x="42494" y="18161"/>
                </a:lnTo>
                <a:lnTo>
                  <a:pt x="43776" y="18059"/>
                </a:lnTo>
                <a:lnTo>
                  <a:pt x="52476" y="18059"/>
                </a:lnTo>
                <a:lnTo>
                  <a:pt x="55232" y="20193"/>
                </a:lnTo>
                <a:lnTo>
                  <a:pt x="55232" y="27355"/>
                </a:lnTo>
                <a:lnTo>
                  <a:pt x="51727" y="28943"/>
                </a:lnTo>
                <a:lnTo>
                  <a:pt x="45351" y="28943"/>
                </a:lnTo>
                <a:lnTo>
                  <a:pt x="42265" y="27978"/>
                </a:lnTo>
                <a:lnTo>
                  <a:pt x="40817" y="27279"/>
                </a:lnTo>
                <a:lnTo>
                  <a:pt x="39357" y="33210"/>
                </a:lnTo>
                <a:lnTo>
                  <a:pt x="41236" y="34213"/>
                </a:lnTo>
                <a:lnTo>
                  <a:pt x="44665" y="35166"/>
                </a:lnTo>
                <a:lnTo>
                  <a:pt x="57962" y="35166"/>
                </a:lnTo>
                <a:lnTo>
                  <a:pt x="63398" y="29565"/>
                </a:lnTo>
                <a:lnTo>
                  <a:pt x="63398" y="19202"/>
                </a:lnTo>
                <a:close/>
              </a:path>
              <a:path w="147320" h="35559">
                <a:moveTo>
                  <a:pt x="106591" y="20510"/>
                </a:moveTo>
                <a:lnTo>
                  <a:pt x="102539" y="20510"/>
                </a:lnTo>
                <a:lnTo>
                  <a:pt x="102539" y="6642"/>
                </a:lnTo>
                <a:lnTo>
                  <a:pt x="102539" y="584"/>
                </a:lnTo>
                <a:lnTo>
                  <a:pt x="95084" y="584"/>
                </a:lnTo>
                <a:lnTo>
                  <a:pt x="95084" y="6642"/>
                </a:lnTo>
                <a:lnTo>
                  <a:pt x="95034" y="20510"/>
                </a:lnTo>
                <a:lnTo>
                  <a:pt x="87312" y="20510"/>
                </a:lnTo>
                <a:lnTo>
                  <a:pt x="91871" y="12992"/>
                </a:lnTo>
                <a:lnTo>
                  <a:pt x="93027" y="10845"/>
                </a:lnTo>
                <a:lnTo>
                  <a:pt x="93980" y="8839"/>
                </a:lnTo>
                <a:lnTo>
                  <a:pt x="95084" y="6642"/>
                </a:lnTo>
                <a:lnTo>
                  <a:pt x="95084" y="584"/>
                </a:lnTo>
                <a:lnTo>
                  <a:pt x="92773" y="584"/>
                </a:lnTo>
                <a:lnTo>
                  <a:pt x="79933" y="21285"/>
                </a:lnTo>
                <a:lnTo>
                  <a:pt x="79933" y="26466"/>
                </a:lnTo>
                <a:lnTo>
                  <a:pt x="95034" y="26466"/>
                </a:lnTo>
                <a:lnTo>
                  <a:pt x="95034" y="34582"/>
                </a:lnTo>
                <a:lnTo>
                  <a:pt x="102539" y="34582"/>
                </a:lnTo>
                <a:lnTo>
                  <a:pt x="102539" y="26466"/>
                </a:lnTo>
                <a:lnTo>
                  <a:pt x="106591" y="26466"/>
                </a:lnTo>
                <a:lnTo>
                  <a:pt x="106591" y="20510"/>
                </a:lnTo>
                <a:close/>
              </a:path>
              <a:path w="147320" h="35559">
                <a:moveTo>
                  <a:pt x="146723" y="28028"/>
                </a:moveTo>
                <a:lnTo>
                  <a:pt x="133832" y="28028"/>
                </a:lnTo>
                <a:lnTo>
                  <a:pt x="136969" y="25323"/>
                </a:lnTo>
                <a:lnTo>
                  <a:pt x="141973" y="20942"/>
                </a:lnTo>
                <a:lnTo>
                  <a:pt x="146024" y="16395"/>
                </a:lnTo>
                <a:lnTo>
                  <a:pt x="146024" y="4470"/>
                </a:lnTo>
                <a:lnTo>
                  <a:pt x="141846" y="0"/>
                </a:lnTo>
                <a:lnTo>
                  <a:pt x="129552" y="0"/>
                </a:lnTo>
                <a:lnTo>
                  <a:pt x="125539" y="1549"/>
                </a:lnTo>
                <a:lnTo>
                  <a:pt x="123024" y="3492"/>
                </a:lnTo>
                <a:lnTo>
                  <a:pt x="125285" y="9156"/>
                </a:lnTo>
                <a:lnTo>
                  <a:pt x="127038" y="7861"/>
                </a:lnTo>
                <a:lnTo>
                  <a:pt x="129590" y="6362"/>
                </a:lnTo>
                <a:lnTo>
                  <a:pt x="136486" y="6362"/>
                </a:lnTo>
                <a:lnTo>
                  <a:pt x="138061" y="8585"/>
                </a:lnTo>
                <a:lnTo>
                  <a:pt x="138023" y="15316"/>
                </a:lnTo>
                <a:lnTo>
                  <a:pt x="134416" y="19151"/>
                </a:lnTo>
                <a:lnTo>
                  <a:pt x="122605" y="29781"/>
                </a:lnTo>
                <a:lnTo>
                  <a:pt x="122605" y="34582"/>
                </a:lnTo>
                <a:lnTo>
                  <a:pt x="146723" y="34582"/>
                </a:lnTo>
                <a:lnTo>
                  <a:pt x="146723" y="28028"/>
                </a:lnTo>
                <a:close/>
              </a:path>
            </a:pathLst>
          </a:custGeom>
          <a:solidFill>
            <a:srgbClr val="2D6B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699707" y="19376594"/>
            <a:ext cx="273685" cy="334645"/>
          </a:xfrm>
          <a:custGeom>
            <a:avLst/>
            <a:gdLst/>
            <a:ahLst/>
            <a:cxnLst/>
            <a:rect l="l" t="t" r="r" b="b"/>
            <a:pathLst>
              <a:path w="273685" h="334644">
                <a:moveTo>
                  <a:pt x="158249" y="182064"/>
                </a:moveTo>
                <a:lnTo>
                  <a:pt x="153059" y="182064"/>
                </a:lnTo>
                <a:lnTo>
                  <a:pt x="150932" y="184170"/>
                </a:lnTo>
                <a:lnTo>
                  <a:pt x="150932" y="189402"/>
                </a:lnTo>
                <a:lnTo>
                  <a:pt x="153059" y="191522"/>
                </a:lnTo>
                <a:lnTo>
                  <a:pt x="158249" y="191522"/>
                </a:lnTo>
                <a:lnTo>
                  <a:pt x="160369" y="189402"/>
                </a:lnTo>
                <a:lnTo>
                  <a:pt x="160369" y="184170"/>
                </a:lnTo>
                <a:lnTo>
                  <a:pt x="158249" y="182064"/>
                </a:lnTo>
                <a:close/>
              </a:path>
              <a:path w="273685" h="334644">
                <a:moveTo>
                  <a:pt x="117346" y="182064"/>
                </a:moveTo>
                <a:lnTo>
                  <a:pt x="112149" y="182064"/>
                </a:lnTo>
                <a:lnTo>
                  <a:pt x="110051" y="184170"/>
                </a:lnTo>
                <a:lnTo>
                  <a:pt x="110051" y="189402"/>
                </a:lnTo>
                <a:lnTo>
                  <a:pt x="112149" y="191522"/>
                </a:lnTo>
                <a:lnTo>
                  <a:pt x="117346" y="191522"/>
                </a:lnTo>
                <a:lnTo>
                  <a:pt x="119445" y="189402"/>
                </a:lnTo>
                <a:lnTo>
                  <a:pt x="119445" y="184170"/>
                </a:lnTo>
                <a:lnTo>
                  <a:pt x="117346" y="182064"/>
                </a:lnTo>
                <a:close/>
              </a:path>
              <a:path w="273685" h="334644">
                <a:moveTo>
                  <a:pt x="135830" y="194032"/>
                </a:moveTo>
                <a:lnTo>
                  <a:pt x="126031" y="196002"/>
                </a:lnTo>
                <a:lnTo>
                  <a:pt x="118048" y="201383"/>
                </a:lnTo>
                <a:lnTo>
                  <a:pt x="112677" y="209385"/>
                </a:lnTo>
                <a:lnTo>
                  <a:pt x="110710" y="219216"/>
                </a:lnTo>
                <a:lnTo>
                  <a:pt x="110710" y="279977"/>
                </a:lnTo>
                <a:lnTo>
                  <a:pt x="112958" y="281509"/>
                </a:lnTo>
                <a:lnTo>
                  <a:pt x="158731" y="281509"/>
                </a:lnTo>
                <a:lnTo>
                  <a:pt x="160971" y="279977"/>
                </a:lnTo>
                <a:lnTo>
                  <a:pt x="160971" y="219216"/>
                </a:lnTo>
                <a:lnTo>
                  <a:pt x="158999" y="209385"/>
                </a:lnTo>
                <a:lnTo>
                  <a:pt x="153617" y="201383"/>
                </a:lnTo>
                <a:lnTo>
                  <a:pt x="145627" y="196002"/>
                </a:lnTo>
                <a:lnTo>
                  <a:pt x="135830" y="194032"/>
                </a:lnTo>
                <a:close/>
              </a:path>
              <a:path w="273685" h="334644">
                <a:moveTo>
                  <a:pt x="196294" y="42561"/>
                </a:moveTo>
                <a:lnTo>
                  <a:pt x="186453" y="42561"/>
                </a:lnTo>
                <a:lnTo>
                  <a:pt x="182489" y="46524"/>
                </a:lnTo>
                <a:lnTo>
                  <a:pt x="182489" y="68439"/>
                </a:lnTo>
                <a:lnTo>
                  <a:pt x="183284" y="68992"/>
                </a:lnTo>
                <a:lnTo>
                  <a:pt x="199456" y="68992"/>
                </a:lnTo>
                <a:lnTo>
                  <a:pt x="200264" y="68439"/>
                </a:lnTo>
                <a:lnTo>
                  <a:pt x="200264" y="46524"/>
                </a:lnTo>
                <a:lnTo>
                  <a:pt x="196294" y="42561"/>
                </a:lnTo>
                <a:close/>
              </a:path>
              <a:path w="273685" h="334644">
                <a:moveTo>
                  <a:pt x="211410" y="204064"/>
                </a:moveTo>
                <a:lnTo>
                  <a:pt x="191579" y="204064"/>
                </a:lnTo>
                <a:lnTo>
                  <a:pt x="183596" y="212069"/>
                </a:lnTo>
                <a:lnTo>
                  <a:pt x="183596" y="280048"/>
                </a:lnTo>
                <a:lnTo>
                  <a:pt x="185198" y="281133"/>
                </a:lnTo>
                <a:lnTo>
                  <a:pt x="217798" y="281133"/>
                </a:lnTo>
                <a:lnTo>
                  <a:pt x="219414" y="280048"/>
                </a:lnTo>
                <a:lnTo>
                  <a:pt x="219414" y="212069"/>
                </a:lnTo>
                <a:lnTo>
                  <a:pt x="211410" y="204064"/>
                </a:lnTo>
                <a:close/>
              </a:path>
              <a:path w="273685" h="334644">
                <a:moveTo>
                  <a:pt x="216713" y="190097"/>
                </a:moveTo>
                <a:lnTo>
                  <a:pt x="211523" y="190097"/>
                </a:lnTo>
                <a:lnTo>
                  <a:pt x="209417" y="192224"/>
                </a:lnTo>
                <a:lnTo>
                  <a:pt x="209417" y="197421"/>
                </a:lnTo>
                <a:lnTo>
                  <a:pt x="211523" y="199520"/>
                </a:lnTo>
                <a:lnTo>
                  <a:pt x="216713" y="199520"/>
                </a:lnTo>
                <a:lnTo>
                  <a:pt x="218797" y="197421"/>
                </a:lnTo>
                <a:lnTo>
                  <a:pt x="218797" y="192224"/>
                </a:lnTo>
                <a:lnTo>
                  <a:pt x="216713" y="190097"/>
                </a:lnTo>
                <a:close/>
              </a:path>
              <a:path w="273685" h="334644">
                <a:moveTo>
                  <a:pt x="190593" y="190097"/>
                </a:moveTo>
                <a:lnTo>
                  <a:pt x="185403" y="190097"/>
                </a:lnTo>
                <a:lnTo>
                  <a:pt x="183284" y="192224"/>
                </a:lnTo>
                <a:lnTo>
                  <a:pt x="183284" y="197421"/>
                </a:lnTo>
                <a:lnTo>
                  <a:pt x="185403" y="199520"/>
                </a:lnTo>
                <a:lnTo>
                  <a:pt x="190593" y="199520"/>
                </a:lnTo>
                <a:lnTo>
                  <a:pt x="192699" y="197421"/>
                </a:lnTo>
                <a:lnTo>
                  <a:pt x="192699" y="192224"/>
                </a:lnTo>
                <a:lnTo>
                  <a:pt x="190593" y="190097"/>
                </a:lnTo>
                <a:close/>
              </a:path>
              <a:path w="273685" h="334644">
                <a:moveTo>
                  <a:pt x="237976" y="284862"/>
                </a:moveTo>
                <a:lnTo>
                  <a:pt x="35563" y="284862"/>
                </a:lnTo>
                <a:lnTo>
                  <a:pt x="35563" y="293576"/>
                </a:lnTo>
                <a:lnTo>
                  <a:pt x="237976" y="293576"/>
                </a:lnTo>
                <a:lnTo>
                  <a:pt x="237976" y="284862"/>
                </a:lnTo>
                <a:close/>
              </a:path>
              <a:path w="273685" h="334644">
                <a:moveTo>
                  <a:pt x="224505" y="42561"/>
                </a:moveTo>
                <a:lnTo>
                  <a:pt x="214657" y="42561"/>
                </a:lnTo>
                <a:lnTo>
                  <a:pt x="210701" y="46524"/>
                </a:lnTo>
                <a:lnTo>
                  <a:pt x="210701" y="68439"/>
                </a:lnTo>
                <a:lnTo>
                  <a:pt x="211495" y="68992"/>
                </a:lnTo>
                <a:lnTo>
                  <a:pt x="227688" y="68992"/>
                </a:lnTo>
                <a:lnTo>
                  <a:pt x="228497" y="68439"/>
                </a:lnTo>
                <a:lnTo>
                  <a:pt x="228497" y="46524"/>
                </a:lnTo>
                <a:lnTo>
                  <a:pt x="224505" y="42561"/>
                </a:lnTo>
                <a:close/>
              </a:path>
              <a:path w="273685" h="334644">
                <a:moveTo>
                  <a:pt x="255566" y="298759"/>
                </a:moveTo>
                <a:lnTo>
                  <a:pt x="17994" y="298759"/>
                </a:lnTo>
                <a:lnTo>
                  <a:pt x="17994" y="312052"/>
                </a:lnTo>
                <a:lnTo>
                  <a:pt x="255566" y="312052"/>
                </a:lnTo>
                <a:lnTo>
                  <a:pt x="255566" y="298759"/>
                </a:lnTo>
                <a:close/>
              </a:path>
              <a:path w="273685" h="334644">
                <a:moveTo>
                  <a:pt x="81088" y="205922"/>
                </a:moveTo>
                <a:lnTo>
                  <a:pt x="61264" y="205922"/>
                </a:lnTo>
                <a:lnTo>
                  <a:pt x="53267" y="213920"/>
                </a:lnTo>
                <a:lnTo>
                  <a:pt x="53267" y="280417"/>
                </a:lnTo>
                <a:lnTo>
                  <a:pt x="54876" y="281509"/>
                </a:lnTo>
                <a:lnTo>
                  <a:pt x="87483" y="281509"/>
                </a:lnTo>
                <a:lnTo>
                  <a:pt x="89107" y="280417"/>
                </a:lnTo>
                <a:lnTo>
                  <a:pt x="89107" y="213920"/>
                </a:lnTo>
                <a:lnTo>
                  <a:pt x="81088" y="205922"/>
                </a:lnTo>
                <a:close/>
              </a:path>
              <a:path w="273685" h="334644">
                <a:moveTo>
                  <a:pt x="61144" y="42561"/>
                </a:moveTo>
                <a:lnTo>
                  <a:pt x="51289" y="42561"/>
                </a:lnTo>
                <a:lnTo>
                  <a:pt x="47340" y="46524"/>
                </a:lnTo>
                <a:lnTo>
                  <a:pt x="47340" y="68439"/>
                </a:lnTo>
                <a:lnTo>
                  <a:pt x="48134" y="68992"/>
                </a:lnTo>
                <a:lnTo>
                  <a:pt x="64327" y="68992"/>
                </a:lnTo>
                <a:lnTo>
                  <a:pt x="65128" y="68439"/>
                </a:lnTo>
                <a:lnTo>
                  <a:pt x="65128" y="46524"/>
                </a:lnTo>
                <a:lnTo>
                  <a:pt x="61144" y="42561"/>
                </a:lnTo>
                <a:close/>
              </a:path>
              <a:path w="273685" h="334644">
                <a:moveTo>
                  <a:pt x="60726" y="190097"/>
                </a:moveTo>
                <a:lnTo>
                  <a:pt x="55521" y="190097"/>
                </a:lnTo>
                <a:lnTo>
                  <a:pt x="53416" y="192224"/>
                </a:lnTo>
                <a:lnTo>
                  <a:pt x="53416" y="197421"/>
                </a:lnTo>
                <a:lnTo>
                  <a:pt x="55521" y="199520"/>
                </a:lnTo>
                <a:lnTo>
                  <a:pt x="60726" y="199520"/>
                </a:lnTo>
                <a:lnTo>
                  <a:pt x="62817" y="197421"/>
                </a:lnTo>
                <a:lnTo>
                  <a:pt x="62817" y="192224"/>
                </a:lnTo>
                <a:lnTo>
                  <a:pt x="60726" y="190097"/>
                </a:lnTo>
                <a:close/>
              </a:path>
              <a:path w="273685" h="334644">
                <a:moveTo>
                  <a:pt x="87873" y="42561"/>
                </a:moveTo>
                <a:lnTo>
                  <a:pt x="78011" y="42561"/>
                </a:lnTo>
                <a:lnTo>
                  <a:pt x="74069" y="46524"/>
                </a:lnTo>
                <a:lnTo>
                  <a:pt x="74069" y="68439"/>
                </a:lnTo>
                <a:lnTo>
                  <a:pt x="74870" y="68992"/>
                </a:lnTo>
                <a:lnTo>
                  <a:pt x="91050" y="68992"/>
                </a:lnTo>
                <a:lnTo>
                  <a:pt x="91851" y="68439"/>
                </a:lnTo>
                <a:lnTo>
                  <a:pt x="91851" y="46524"/>
                </a:lnTo>
                <a:lnTo>
                  <a:pt x="87873" y="42561"/>
                </a:lnTo>
                <a:close/>
              </a:path>
              <a:path w="273685" h="334644">
                <a:moveTo>
                  <a:pt x="81088" y="95176"/>
                </a:moveTo>
                <a:lnTo>
                  <a:pt x="61264" y="95176"/>
                </a:lnTo>
                <a:lnTo>
                  <a:pt x="53267" y="103195"/>
                </a:lnTo>
                <a:lnTo>
                  <a:pt x="53267" y="147323"/>
                </a:lnTo>
                <a:lnTo>
                  <a:pt x="54876" y="148422"/>
                </a:lnTo>
                <a:lnTo>
                  <a:pt x="87483" y="148422"/>
                </a:lnTo>
                <a:lnTo>
                  <a:pt x="89107" y="147323"/>
                </a:lnTo>
                <a:lnTo>
                  <a:pt x="89107" y="103195"/>
                </a:lnTo>
                <a:lnTo>
                  <a:pt x="81088" y="95176"/>
                </a:lnTo>
                <a:close/>
              </a:path>
              <a:path w="273685" h="334644">
                <a:moveTo>
                  <a:pt x="86817" y="190097"/>
                </a:moveTo>
                <a:lnTo>
                  <a:pt x="81613" y="190097"/>
                </a:lnTo>
                <a:lnTo>
                  <a:pt x="79514" y="192224"/>
                </a:lnTo>
                <a:lnTo>
                  <a:pt x="79514" y="197421"/>
                </a:lnTo>
                <a:lnTo>
                  <a:pt x="81613" y="199520"/>
                </a:lnTo>
                <a:lnTo>
                  <a:pt x="86817" y="199520"/>
                </a:lnTo>
                <a:lnTo>
                  <a:pt x="88937" y="197421"/>
                </a:lnTo>
                <a:lnTo>
                  <a:pt x="88937" y="192224"/>
                </a:lnTo>
                <a:lnTo>
                  <a:pt x="86817" y="190097"/>
                </a:lnTo>
                <a:close/>
              </a:path>
              <a:path w="273685" h="334644">
                <a:moveTo>
                  <a:pt x="273539" y="317710"/>
                </a:moveTo>
                <a:lnTo>
                  <a:pt x="0" y="317710"/>
                </a:lnTo>
                <a:lnTo>
                  <a:pt x="0" y="334329"/>
                </a:lnTo>
                <a:lnTo>
                  <a:pt x="273539" y="334329"/>
                </a:lnTo>
                <a:lnTo>
                  <a:pt x="273539" y="317710"/>
                </a:lnTo>
                <a:close/>
              </a:path>
              <a:path w="273685" h="334644">
                <a:moveTo>
                  <a:pt x="136582" y="150932"/>
                </a:moveTo>
                <a:lnTo>
                  <a:pt x="89064" y="175910"/>
                </a:lnTo>
                <a:lnTo>
                  <a:pt x="183362" y="176286"/>
                </a:lnTo>
                <a:lnTo>
                  <a:pt x="177082" y="172882"/>
                </a:lnTo>
                <a:lnTo>
                  <a:pt x="133278" y="172882"/>
                </a:lnTo>
                <a:lnTo>
                  <a:pt x="130654" y="170252"/>
                </a:lnTo>
                <a:lnTo>
                  <a:pt x="130654" y="158780"/>
                </a:lnTo>
                <a:lnTo>
                  <a:pt x="131172" y="158398"/>
                </a:lnTo>
                <a:lnTo>
                  <a:pt x="150357" y="158398"/>
                </a:lnTo>
                <a:lnTo>
                  <a:pt x="136582" y="150932"/>
                </a:lnTo>
                <a:close/>
              </a:path>
              <a:path w="273685" h="334644">
                <a:moveTo>
                  <a:pt x="150357" y="158398"/>
                </a:moveTo>
                <a:lnTo>
                  <a:pt x="141821" y="158398"/>
                </a:lnTo>
                <a:lnTo>
                  <a:pt x="142353" y="158780"/>
                </a:lnTo>
                <a:lnTo>
                  <a:pt x="142353" y="170252"/>
                </a:lnTo>
                <a:lnTo>
                  <a:pt x="139737" y="172882"/>
                </a:lnTo>
                <a:lnTo>
                  <a:pt x="177082" y="172882"/>
                </a:lnTo>
                <a:lnTo>
                  <a:pt x="150357" y="158398"/>
                </a:lnTo>
                <a:close/>
              </a:path>
              <a:path w="273685" h="334644">
                <a:moveTo>
                  <a:pt x="111561" y="153654"/>
                </a:moveTo>
                <a:lnTo>
                  <a:pt x="109257" y="153654"/>
                </a:lnTo>
                <a:lnTo>
                  <a:pt x="108328" y="154604"/>
                </a:lnTo>
                <a:lnTo>
                  <a:pt x="108328" y="156909"/>
                </a:lnTo>
                <a:lnTo>
                  <a:pt x="109257" y="157866"/>
                </a:lnTo>
                <a:lnTo>
                  <a:pt x="111561" y="157866"/>
                </a:lnTo>
                <a:lnTo>
                  <a:pt x="112504" y="156909"/>
                </a:lnTo>
                <a:lnTo>
                  <a:pt x="112504" y="154604"/>
                </a:lnTo>
                <a:lnTo>
                  <a:pt x="111561" y="153654"/>
                </a:lnTo>
                <a:close/>
              </a:path>
              <a:path w="273685" h="334644">
                <a:moveTo>
                  <a:pt x="164006" y="153654"/>
                </a:moveTo>
                <a:lnTo>
                  <a:pt x="161680" y="153654"/>
                </a:lnTo>
                <a:lnTo>
                  <a:pt x="160751" y="154604"/>
                </a:lnTo>
                <a:lnTo>
                  <a:pt x="160751" y="156909"/>
                </a:lnTo>
                <a:lnTo>
                  <a:pt x="161680" y="157866"/>
                </a:lnTo>
                <a:lnTo>
                  <a:pt x="164006" y="157866"/>
                </a:lnTo>
                <a:lnTo>
                  <a:pt x="164927" y="156909"/>
                </a:lnTo>
                <a:lnTo>
                  <a:pt x="164927" y="154604"/>
                </a:lnTo>
                <a:lnTo>
                  <a:pt x="164006" y="153654"/>
                </a:lnTo>
                <a:close/>
              </a:path>
              <a:path w="273685" h="334644">
                <a:moveTo>
                  <a:pt x="117616" y="150046"/>
                </a:moveTo>
                <a:lnTo>
                  <a:pt x="114099" y="150046"/>
                </a:lnTo>
                <a:lnTo>
                  <a:pt x="113226" y="150932"/>
                </a:lnTo>
                <a:lnTo>
                  <a:pt x="112688" y="151549"/>
                </a:lnTo>
                <a:lnTo>
                  <a:pt x="112688" y="155009"/>
                </a:lnTo>
                <a:lnTo>
                  <a:pt x="114099" y="156441"/>
                </a:lnTo>
                <a:lnTo>
                  <a:pt x="117616" y="156441"/>
                </a:lnTo>
                <a:lnTo>
                  <a:pt x="119034" y="155009"/>
                </a:lnTo>
                <a:lnTo>
                  <a:pt x="119034" y="151549"/>
                </a:lnTo>
                <a:lnTo>
                  <a:pt x="118493" y="150932"/>
                </a:lnTo>
                <a:lnTo>
                  <a:pt x="117616" y="150046"/>
                </a:lnTo>
                <a:close/>
              </a:path>
              <a:path w="273685" h="334644">
                <a:moveTo>
                  <a:pt x="158710" y="150046"/>
                </a:moveTo>
                <a:lnTo>
                  <a:pt x="155179" y="150046"/>
                </a:lnTo>
                <a:lnTo>
                  <a:pt x="154292" y="150932"/>
                </a:lnTo>
                <a:lnTo>
                  <a:pt x="153747" y="151549"/>
                </a:lnTo>
                <a:lnTo>
                  <a:pt x="153747" y="155009"/>
                </a:lnTo>
                <a:lnTo>
                  <a:pt x="155179" y="156441"/>
                </a:lnTo>
                <a:lnTo>
                  <a:pt x="158710" y="156441"/>
                </a:lnTo>
                <a:lnTo>
                  <a:pt x="160142" y="155009"/>
                </a:lnTo>
                <a:lnTo>
                  <a:pt x="160142" y="151549"/>
                </a:lnTo>
                <a:lnTo>
                  <a:pt x="159596" y="150932"/>
                </a:lnTo>
                <a:lnTo>
                  <a:pt x="158710" y="150046"/>
                </a:lnTo>
                <a:close/>
              </a:path>
              <a:path w="273685" h="334644">
                <a:moveTo>
                  <a:pt x="124117" y="147054"/>
                </a:moveTo>
                <a:lnTo>
                  <a:pt x="120594" y="147054"/>
                </a:lnTo>
                <a:lnTo>
                  <a:pt x="119161" y="148571"/>
                </a:lnTo>
                <a:lnTo>
                  <a:pt x="119161" y="152031"/>
                </a:lnTo>
                <a:lnTo>
                  <a:pt x="120594" y="153449"/>
                </a:lnTo>
                <a:lnTo>
                  <a:pt x="124117" y="153449"/>
                </a:lnTo>
                <a:lnTo>
                  <a:pt x="125542" y="152031"/>
                </a:lnTo>
                <a:lnTo>
                  <a:pt x="125542" y="148571"/>
                </a:lnTo>
                <a:lnTo>
                  <a:pt x="124117" y="147054"/>
                </a:lnTo>
                <a:close/>
              </a:path>
              <a:path w="273685" h="334644">
                <a:moveTo>
                  <a:pt x="152272" y="147054"/>
                </a:moveTo>
                <a:lnTo>
                  <a:pt x="148734" y="147054"/>
                </a:lnTo>
                <a:lnTo>
                  <a:pt x="147295" y="148571"/>
                </a:lnTo>
                <a:lnTo>
                  <a:pt x="147295" y="152031"/>
                </a:lnTo>
                <a:lnTo>
                  <a:pt x="148734" y="153449"/>
                </a:lnTo>
                <a:lnTo>
                  <a:pt x="152272" y="153449"/>
                </a:lnTo>
                <a:lnTo>
                  <a:pt x="153676" y="152031"/>
                </a:lnTo>
                <a:lnTo>
                  <a:pt x="153676" y="148571"/>
                </a:lnTo>
                <a:lnTo>
                  <a:pt x="152272" y="147054"/>
                </a:lnTo>
                <a:close/>
              </a:path>
              <a:path w="273685" h="334644">
                <a:moveTo>
                  <a:pt x="131654" y="148571"/>
                </a:moveTo>
                <a:lnTo>
                  <a:pt x="125655" y="148571"/>
                </a:lnTo>
                <a:lnTo>
                  <a:pt x="126890" y="149812"/>
                </a:lnTo>
                <a:lnTo>
                  <a:pt x="130413" y="149812"/>
                </a:lnTo>
                <a:lnTo>
                  <a:pt x="131654" y="148571"/>
                </a:lnTo>
                <a:close/>
              </a:path>
              <a:path w="273685" h="334644">
                <a:moveTo>
                  <a:pt x="147280" y="148571"/>
                </a:moveTo>
                <a:lnTo>
                  <a:pt x="141275" y="148571"/>
                </a:lnTo>
                <a:lnTo>
                  <a:pt x="142516" y="149812"/>
                </a:lnTo>
                <a:lnTo>
                  <a:pt x="146040" y="149812"/>
                </a:lnTo>
                <a:lnTo>
                  <a:pt x="147280" y="148571"/>
                </a:lnTo>
                <a:close/>
              </a:path>
              <a:path w="273685" h="334644">
                <a:moveTo>
                  <a:pt x="130413" y="143438"/>
                </a:moveTo>
                <a:lnTo>
                  <a:pt x="126890" y="143438"/>
                </a:lnTo>
                <a:lnTo>
                  <a:pt x="126138" y="144189"/>
                </a:lnTo>
                <a:lnTo>
                  <a:pt x="125464" y="144905"/>
                </a:lnTo>
                <a:lnTo>
                  <a:pt x="125464" y="148571"/>
                </a:lnTo>
                <a:lnTo>
                  <a:pt x="131845" y="148571"/>
                </a:lnTo>
                <a:lnTo>
                  <a:pt x="131845" y="144905"/>
                </a:lnTo>
                <a:lnTo>
                  <a:pt x="131169" y="144189"/>
                </a:lnTo>
                <a:lnTo>
                  <a:pt x="130413" y="143438"/>
                </a:lnTo>
                <a:close/>
              </a:path>
              <a:path w="273685" h="334644">
                <a:moveTo>
                  <a:pt x="138914" y="139694"/>
                </a:moveTo>
                <a:lnTo>
                  <a:pt x="134029" y="139694"/>
                </a:lnTo>
                <a:lnTo>
                  <a:pt x="132051" y="141679"/>
                </a:lnTo>
                <a:lnTo>
                  <a:pt x="132051" y="146586"/>
                </a:lnTo>
                <a:lnTo>
                  <a:pt x="134029" y="148571"/>
                </a:lnTo>
                <a:lnTo>
                  <a:pt x="138914" y="148571"/>
                </a:lnTo>
                <a:lnTo>
                  <a:pt x="140892" y="146586"/>
                </a:lnTo>
                <a:lnTo>
                  <a:pt x="140892" y="141679"/>
                </a:lnTo>
                <a:lnTo>
                  <a:pt x="138914" y="139694"/>
                </a:lnTo>
                <a:close/>
              </a:path>
              <a:path w="273685" h="334644">
                <a:moveTo>
                  <a:pt x="146040" y="143438"/>
                </a:moveTo>
                <a:lnTo>
                  <a:pt x="142516" y="143438"/>
                </a:lnTo>
                <a:lnTo>
                  <a:pt x="141761" y="144189"/>
                </a:lnTo>
                <a:lnTo>
                  <a:pt x="141084" y="144905"/>
                </a:lnTo>
                <a:lnTo>
                  <a:pt x="141084" y="148571"/>
                </a:lnTo>
                <a:lnTo>
                  <a:pt x="147472" y="148571"/>
                </a:lnTo>
                <a:lnTo>
                  <a:pt x="147472" y="144905"/>
                </a:lnTo>
                <a:lnTo>
                  <a:pt x="146795" y="144189"/>
                </a:lnTo>
                <a:lnTo>
                  <a:pt x="146040" y="143438"/>
                </a:lnTo>
                <a:close/>
              </a:path>
              <a:path w="273685" h="334644">
                <a:moveTo>
                  <a:pt x="154945" y="135908"/>
                </a:moveTo>
                <a:lnTo>
                  <a:pt x="136582" y="135908"/>
                </a:lnTo>
                <a:lnTo>
                  <a:pt x="154945" y="144905"/>
                </a:lnTo>
                <a:lnTo>
                  <a:pt x="154945" y="135908"/>
                </a:lnTo>
                <a:close/>
              </a:path>
              <a:path w="273685" h="334644">
                <a:moveTo>
                  <a:pt x="146926" y="95176"/>
                </a:moveTo>
                <a:lnTo>
                  <a:pt x="127095" y="95176"/>
                </a:lnTo>
                <a:lnTo>
                  <a:pt x="119119" y="103195"/>
                </a:lnTo>
                <a:lnTo>
                  <a:pt x="119119" y="144189"/>
                </a:lnTo>
                <a:lnTo>
                  <a:pt x="136582" y="135908"/>
                </a:lnTo>
                <a:lnTo>
                  <a:pt x="154945" y="135908"/>
                </a:lnTo>
                <a:lnTo>
                  <a:pt x="154945" y="103195"/>
                </a:lnTo>
                <a:lnTo>
                  <a:pt x="146926" y="95176"/>
                </a:lnTo>
                <a:close/>
              </a:path>
              <a:path w="273685" h="334644">
                <a:moveTo>
                  <a:pt x="141842" y="42561"/>
                </a:moveTo>
                <a:lnTo>
                  <a:pt x="131987" y="42561"/>
                </a:lnTo>
                <a:lnTo>
                  <a:pt x="128038" y="46524"/>
                </a:lnTo>
                <a:lnTo>
                  <a:pt x="128038" y="68439"/>
                </a:lnTo>
                <a:lnTo>
                  <a:pt x="128811" y="68992"/>
                </a:lnTo>
                <a:lnTo>
                  <a:pt x="145019" y="68992"/>
                </a:lnTo>
                <a:lnTo>
                  <a:pt x="145813" y="68439"/>
                </a:lnTo>
                <a:lnTo>
                  <a:pt x="145813" y="46524"/>
                </a:lnTo>
                <a:lnTo>
                  <a:pt x="141842" y="42561"/>
                </a:lnTo>
                <a:close/>
              </a:path>
              <a:path w="273685" h="334644">
                <a:moveTo>
                  <a:pt x="211566" y="95176"/>
                </a:moveTo>
                <a:lnTo>
                  <a:pt x="191721" y="95176"/>
                </a:lnTo>
                <a:lnTo>
                  <a:pt x="183730" y="103195"/>
                </a:lnTo>
                <a:lnTo>
                  <a:pt x="183730" y="147323"/>
                </a:lnTo>
                <a:lnTo>
                  <a:pt x="185347" y="148422"/>
                </a:lnTo>
                <a:lnTo>
                  <a:pt x="217961" y="148422"/>
                </a:lnTo>
                <a:lnTo>
                  <a:pt x="219570" y="147323"/>
                </a:lnTo>
                <a:lnTo>
                  <a:pt x="219570" y="103195"/>
                </a:lnTo>
                <a:lnTo>
                  <a:pt x="211566" y="95176"/>
                </a:lnTo>
                <a:close/>
              </a:path>
              <a:path w="273685" h="334644">
                <a:moveTo>
                  <a:pt x="247328" y="0"/>
                </a:moveTo>
                <a:lnTo>
                  <a:pt x="25729" y="0"/>
                </a:lnTo>
                <a:lnTo>
                  <a:pt x="33599" y="6671"/>
                </a:lnTo>
                <a:lnTo>
                  <a:pt x="234913" y="6671"/>
                </a:lnTo>
                <a:lnTo>
                  <a:pt x="247328" y="0"/>
                </a:lnTo>
                <a:close/>
              </a:path>
              <a:path w="273685" h="334644">
                <a:moveTo>
                  <a:pt x="270781" y="10415"/>
                </a:moveTo>
                <a:lnTo>
                  <a:pt x="5955" y="10415"/>
                </a:lnTo>
                <a:lnTo>
                  <a:pt x="15392" y="25297"/>
                </a:lnTo>
                <a:lnTo>
                  <a:pt x="255942" y="25297"/>
                </a:lnTo>
                <a:lnTo>
                  <a:pt x="270781" y="10415"/>
                </a:lnTo>
                <a:close/>
              </a:path>
              <a:path w="273685" h="334644">
                <a:moveTo>
                  <a:pt x="115113" y="42561"/>
                </a:moveTo>
                <a:lnTo>
                  <a:pt x="105258" y="42561"/>
                </a:lnTo>
                <a:lnTo>
                  <a:pt x="101287" y="46524"/>
                </a:lnTo>
                <a:lnTo>
                  <a:pt x="101287" y="68439"/>
                </a:lnTo>
                <a:lnTo>
                  <a:pt x="102074" y="68992"/>
                </a:lnTo>
                <a:lnTo>
                  <a:pt x="118289" y="68992"/>
                </a:lnTo>
                <a:lnTo>
                  <a:pt x="119083" y="68439"/>
                </a:lnTo>
                <a:lnTo>
                  <a:pt x="119083" y="46524"/>
                </a:lnTo>
                <a:lnTo>
                  <a:pt x="115113" y="42561"/>
                </a:lnTo>
                <a:close/>
              </a:path>
              <a:path w="273685" h="334644">
                <a:moveTo>
                  <a:pt x="169557" y="42561"/>
                </a:moveTo>
                <a:lnTo>
                  <a:pt x="159702" y="42561"/>
                </a:lnTo>
                <a:lnTo>
                  <a:pt x="155760" y="46524"/>
                </a:lnTo>
                <a:lnTo>
                  <a:pt x="155760" y="68439"/>
                </a:lnTo>
                <a:lnTo>
                  <a:pt x="156540" y="68992"/>
                </a:lnTo>
                <a:lnTo>
                  <a:pt x="172741" y="68992"/>
                </a:lnTo>
                <a:lnTo>
                  <a:pt x="173542" y="68439"/>
                </a:lnTo>
                <a:lnTo>
                  <a:pt x="173542" y="46524"/>
                </a:lnTo>
                <a:lnTo>
                  <a:pt x="169557" y="42561"/>
                </a:lnTo>
                <a:close/>
              </a:path>
            </a:pathLst>
          </a:custGeom>
          <a:solidFill>
            <a:srgbClr val="00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01930" y="19389920"/>
            <a:ext cx="1605325" cy="393035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52553" y="19385250"/>
            <a:ext cx="261196" cy="304800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2098649" y="19389927"/>
            <a:ext cx="676275" cy="296545"/>
          </a:xfrm>
          <a:custGeom>
            <a:avLst/>
            <a:gdLst/>
            <a:ahLst/>
            <a:cxnLst/>
            <a:rect l="l" t="t" r="r" b="b"/>
            <a:pathLst>
              <a:path w="676275" h="296544">
                <a:moveTo>
                  <a:pt x="328688" y="250278"/>
                </a:moveTo>
                <a:lnTo>
                  <a:pt x="292239" y="191604"/>
                </a:lnTo>
                <a:lnTo>
                  <a:pt x="284505" y="196049"/>
                </a:lnTo>
                <a:lnTo>
                  <a:pt x="285991" y="197815"/>
                </a:lnTo>
                <a:lnTo>
                  <a:pt x="286715" y="200063"/>
                </a:lnTo>
                <a:lnTo>
                  <a:pt x="286715" y="207479"/>
                </a:lnTo>
                <a:lnTo>
                  <a:pt x="283121" y="212585"/>
                </a:lnTo>
                <a:lnTo>
                  <a:pt x="249199" y="232321"/>
                </a:lnTo>
                <a:lnTo>
                  <a:pt x="204317" y="244614"/>
                </a:lnTo>
                <a:lnTo>
                  <a:pt x="176885" y="246964"/>
                </a:lnTo>
                <a:lnTo>
                  <a:pt x="165404" y="246545"/>
                </a:lnTo>
                <a:lnTo>
                  <a:pt x="122161" y="236613"/>
                </a:lnTo>
                <a:lnTo>
                  <a:pt x="87998" y="214223"/>
                </a:lnTo>
                <a:lnTo>
                  <a:pt x="66230" y="180086"/>
                </a:lnTo>
                <a:lnTo>
                  <a:pt x="60934" y="147332"/>
                </a:lnTo>
                <a:lnTo>
                  <a:pt x="61518" y="135775"/>
                </a:lnTo>
                <a:lnTo>
                  <a:pt x="75425" y="96151"/>
                </a:lnTo>
                <a:lnTo>
                  <a:pt x="103670" y="67818"/>
                </a:lnTo>
                <a:lnTo>
                  <a:pt x="143167" y="51562"/>
                </a:lnTo>
                <a:lnTo>
                  <a:pt x="176885" y="47815"/>
                </a:lnTo>
                <a:lnTo>
                  <a:pt x="183934" y="48018"/>
                </a:lnTo>
                <a:lnTo>
                  <a:pt x="222834" y="54914"/>
                </a:lnTo>
                <a:lnTo>
                  <a:pt x="262445" y="70789"/>
                </a:lnTo>
                <a:lnTo>
                  <a:pt x="274599" y="90398"/>
                </a:lnTo>
                <a:lnTo>
                  <a:pt x="280136" y="94284"/>
                </a:lnTo>
                <a:lnTo>
                  <a:pt x="323138" y="27203"/>
                </a:lnTo>
                <a:lnTo>
                  <a:pt x="314871" y="20523"/>
                </a:lnTo>
                <a:lnTo>
                  <a:pt x="310553" y="26873"/>
                </a:lnTo>
                <a:lnTo>
                  <a:pt x="308978" y="27749"/>
                </a:lnTo>
                <a:lnTo>
                  <a:pt x="305689" y="27749"/>
                </a:lnTo>
                <a:lnTo>
                  <a:pt x="301625" y="26301"/>
                </a:lnTo>
                <a:lnTo>
                  <a:pt x="295008" y="23304"/>
                </a:lnTo>
                <a:lnTo>
                  <a:pt x="289572" y="21082"/>
                </a:lnTo>
                <a:lnTo>
                  <a:pt x="249389" y="9029"/>
                </a:lnTo>
                <a:lnTo>
                  <a:pt x="203733" y="1104"/>
                </a:lnTo>
                <a:lnTo>
                  <a:pt x="176885" y="0"/>
                </a:lnTo>
                <a:lnTo>
                  <a:pt x="159677" y="584"/>
                </a:lnTo>
                <a:lnTo>
                  <a:pt x="110096" y="9423"/>
                </a:lnTo>
                <a:lnTo>
                  <a:pt x="66243" y="28790"/>
                </a:lnTo>
                <a:lnTo>
                  <a:pt x="31381" y="58737"/>
                </a:lnTo>
                <a:lnTo>
                  <a:pt x="8102" y="98958"/>
                </a:lnTo>
                <a:lnTo>
                  <a:pt x="0" y="148945"/>
                </a:lnTo>
                <a:lnTo>
                  <a:pt x="901" y="166903"/>
                </a:lnTo>
                <a:lnTo>
                  <a:pt x="14401" y="213715"/>
                </a:lnTo>
                <a:lnTo>
                  <a:pt x="41783" y="250126"/>
                </a:lnTo>
                <a:lnTo>
                  <a:pt x="79933" y="276110"/>
                </a:lnTo>
                <a:lnTo>
                  <a:pt x="126288" y="291249"/>
                </a:lnTo>
                <a:lnTo>
                  <a:pt x="176885" y="296227"/>
                </a:lnTo>
                <a:lnTo>
                  <a:pt x="189979" y="295846"/>
                </a:lnTo>
                <a:lnTo>
                  <a:pt x="227647" y="290118"/>
                </a:lnTo>
                <a:lnTo>
                  <a:pt x="270992" y="275742"/>
                </a:lnTo>
                <a:lnTo>
                  <a:pt x="310769" y="256400"/>
                </a:lnTo>
                <a:lnTo>
                  <a:pt x="315963" y="254165"/>
                </a:lnTo>
                <a:lnTo>
                  <a:pt x="319278" y="254165"/>
                </a:lnTo>
                <a:lnTo>
                  <a:pt x="321195" y="254355"/>
                </a:lnTo>
                <a:lnTo>
                  <a:pt x="322148" y="254609"/>
                </a:lnTo>
                <a:lnTo>
                  <a:pt x="324243" y="254723"/>
                </a:lnTo>
                <a:lnTo>
                  <a:pt x="328688" y="250278"/>
                </a:lnTo>
                <a:close/>
              </a:path>
              <a:path w="676275" h="296544">
                <a:moveTo>
                  <a:pt x="675792" y="202755"/>
                </a:moveTo>
                <a:lnTo>
                  <a:pt x="666140" y="162344"/>
                </a:lnTo>
                <a:lnTo>
                  <a:pt x="632561" y="133477"/>
                </a:lnTo>
                <a:lnTo>
                  <a:pt x="594702" y="122516"/>
                </a:lnTo>
                <a:lnTo>
                  <a:pt x="542925" y="117119"/>
                </a:lnTo>
                <a:lnTo>
                  <a:pt x="522592" y="115912"/>
                </a:lnTo>
                <a:lnTo>
                  <a:pt x="512775" y="115189"/>
                </a:lnTo>
                <a:lnTo>
                  <a:pt x="472465" y="107302"/>
                </a:lnTo>
                <a:lnTo>
                  <a:pt x="451650" y="90398"/>
                </a:lnTo>
                <a:lnTo>
                  <a:pt x="451650" y="75311"/>
                </a:lnTo>
                <a:lnTo>
                  <a:pt x="482892" y="52946"/>
                </a:lnTo>
                <a:lnTo>
                  <a:pt x="516318" y="47815"/>
                </a:lnTo>
                <a:lnTo>
                  <a:pt x="524433" y="47815"/>
                </a:lnTo>
                <a:lnTo>
                  <a:pt x="564286" y="52489"/>
                </a:lnTo>
                <a:lnTo>
                  <a:pt x="604913" y="67144"/>
                </a:lnTo>
                <a:lnTo>
                  <a:pt x="629259" y="95961"/>
                </a:lnTo>
                <a:lnTo>
                  <a:pt x="634796" y="98158"/>
                </a:lnTo>
                <a:lnTo>
                  <a:pt x="672795" y="28879"/>
                </a:lnTo>
                <a:lnTo>
                  <a:pt x="666140" y="24396"/>
                </a:lnTo>
                <a:lnTo>
                  <a:pt x="663981" y="26644"/>
                </a:lnTo>
                <a:lnTo>
                  <a:pt x="660298" y="27774"/>
                </a:lnTo>
                <a:lnTo>
                  <a:pt x="650367" y="27774"/>
                </a:lnTo>
                <a:lnTo>
                  <a:pt x="644385" y="26314"/>
                </a:lnTo>
                <a:lnTo>
                  <a:pt x="637222" y="23304"/>
                </a:lnTo>
                <a:lnTo>
                  <a:pt x="631545" y="21082"/>
                </a:lnTo>
                <a:lnTo>
                  <a:pt x="593610" y="9029"/>
                </a:lnTo>
                <a:lnTo>
                  <a:pt x="550087" y="1104"/>
                </a:lnTo>
                <a:lnTo>
                  <a:pt x="522744" y="0"/>
                </a:lnTo>
                <a:lnTo>
                  <a:pt x="506196" y="495"/>
                </a:lnTo>
                <a:lnTo>
                  <a:pt x="463207" y="8001"/>
                </a:lnTo>
                <a:lnTo>
                  <a:pt x="421271" y="28752"/>
                </a:lnTo>
                <a:lnTo>
                  <a:pt x="396735" y="58178"/>
                </a:lnTo>
                <a:lnTo>
                  <a:pt x="388708" y="91909"/>
                </a:lnTo>
                <a:lnTo>
                  <a:pt x="389318" y="104051"/>
                </a:lnTo>
                <a:lnTo>
                  <a:pt x="403567" y="140703"/>
                </a:lnTo>
                <a:lnTo>
                  <a:pt x="440601" y="166014"/>
                </a:lnTo>
                <a:lnTo>
                  <a:pt x="479983" y="174485"/>
                </a:lnTo>
                <a:lnTo>
                  <a:pt x="521550" y="178142"/>
                </a:lnTo>
                <a:lnTo>
                  <a:pt x="551713" y="179705"/>
                </a:lnTo>
                <a:lnTo>
                  <a:pt x="560971" y="180492"/>
                </a:lnTo>
                <a:lnTo>
                  <a:pt x="603173" y="191706"/>
                </a:lnTo>
                <a:lnTo>
                  <a:pt x="612876" y="202031"/>
                </a:lnTo>
                <a:lnTo>
                  <a:pt x="612876" y="219011"/>
                </a:lnTo>
                <a:lnTo>
                  <a:pt x="577469" y="243230"/>
                </a:lnTo>
                <a:lnTo>
                  <a:pt x="538276" y="249923"/>
                </a:lnTo>
                <a:lnTo>
                  <a:pt x="530199" y="250431"/>
                </a:lnTo>
                <a:lnTo>
                  <a:pt x="523938" y="250431"/>
                </a:lnTo>
                <a:lnTo>
                  <a:pt x="479526" y="243852"/>
                </a:lnTo>
                <a:lnTo>
                  <a:pt x="438569" y="227977"/>
                </a:lnTo>
                <a:lnTo>
                  <a:pt x="421182" y="209435"/>
                </a:lnTo>
                <a:lnTo>
                  <a:pt x="421182" y="206095"/>
                </a:lnTo>
                <a:lnTo>
                  <a:pt x="415632" y="203314"/>
                </a:lnTo>
                <a:lnTo>
                  <a:pt x="385254" y="270256"/>
                </a:lnTo>
                <a:lnTo>
                  <a:pt x="392988" y="274650"/>
                </a:lnTo>
                <a:lnTo>
                  <a:pt x="395211" y="271792"/>
                </a:lnTo>
                <a:lnTo>
                  <a:pt x="397586" y="270256"/>
                </a:lnTo>
                <a:lnTo>
                  <a:pt x="404215" y="270256"/>
                </a:lnTo>
                <a:lnTo>
                  <a:pt x="409028" y="271678"/>
                </a:lnTo>
                <a:lnTo>
                  <a:pt x="420065" y="277228"/>
                </a:lnTo>
                <a:lnTo>
                  <a:pt x="427532" y="280301"/>
                </a:lnTo>
                <a:lnTo>
                  <a:pt x="472224" y="292709"/>
                </a:lnTo>
                <a:lnTo>
                  <a:pt x="524979" y="296214"/>
                </a:lnTo>
                <a:lnTo>
                  <a:pt x="536536" y="295998"/>
                </a:lnTo>
                <a:lnTo>
                  <a:pt x="586740" y="290449"/>
                </a:lnTo>
                <a:lnTo>
                  <a:pt x="633590" y="272783"/>
                </a:lnTo>
                <a:lnTo>
                  <a:pt x="667245" y="239991"/>
                </a:lnTo>
                <a:lnTo>
                  <a:pt x="674839" y="216484"/>
                </a:lnTo>
                <a:lnTo>
                  <a:pt x="675792" y="202755"/>
                </a:lnTo>
                <a:close/>
              </a:path>
            </a:pathLst>
          </a:custGeom>
          <a:solidFill>
            <a:srgbClr val="AA3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768912" y="19435385"/>
            <a:ext cx="1083472" cy="343400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9368675" y="19719277"/>
            <a:ext cx="152400" cy="36830"/>
          </a:xfrm>
          <a:custGeom>
            <a:avLst/>
            <a:gdLst/>
            <a:ahLst/>
            <a:cxnLst/>
            <a:rect l="l" t="t" r="r" b="b"/>
            <a:pathLst>
              <a:path w="152400" h="36830">
                <a:moveTo>
                  <a:pt x="16141" y="596"/>
                </a:moveTo>
                <a:lnTo>
                  <a:pt x="9359" y="596"/>
                </a:lnTo>
                <a:lnTo>
                  <a:pt x="0" y="4927"/>
                </a:lnTo>
                <a:lnTo>
                  <a:pt x="1346" y="11137"/>
                </a:lnTo>
                <a:lnTo>
                  <a:pt x="8064" y="7912"/>
                </a:lnTo>
                <a:lnTo>
                  <a:pt x="8178" y="35902"/>
                </a:lnTo>
                <a:lnTo>
                  <a:pt x="16141" y="35902"/>
                </a:lnTo>
                <a:lnTo>
                  <a:pt x="16141" y="596"/>
                </a:lnTo>
                <a:close/>
              </a:path>
              <a:path w="152400" h="36830">
                <a:moveTo>
                  <a:pt x="65659" y="19913"/>
                </a:moveTo>
                <a:lnTo>
                  <a:pt x="64033" y="16992"/>
                </a:lnTo>
                <a:lnTo>
                  <a:pt x="61391" y="15201"/>
                </a:lnTo>
                <a:lnTo>
                  <a:pt x="58928" y="13423"/>
                </a:lnTo>
                <a:lnTo>
                  <a:pt x="55486" y="12636"/>
                </a:lnTo>
                <a:lnTo>
                  <a:pt x="51231" y="12636"/>
                </a:lnTo>
                <a:lnTo>
                  <a:pt x="49860" y="12750"/>
                </a:lnTo>
                <a:lnTo>
                  <a:pt x="50609" y="7366"/>
                </a:lnTo>
                <a:lnTo>
                  <a:pt x="64262" y="7366"/>
                </a:lnTo>
                <a:lnTo>
                  <a:pt x="64262" y="596"/>
                </a:lnTo>
                <a:lnTo>
                  <a:pt x="44843" y="596"/>
                </a:lnTo>
                <a:lnTo>
                  <a:pt x="42583" y="19037"/>
                </a:lnTo>
                <a:lnTo>
                  <a:pt x="43992" y="18834"/>
                </a:lnTo>
                <a:lnTo>
                  <a:pt x="45339" y="18745"/>
                </a:lnTo>
                <a:lnTo>
                  <a:pt x="54330" y="18745"/>
                </a:lnTo>
                <a:lnTo>
                  <a:pt x="57213" y="20967"/>
                </a:lnTo>
                <a:lnTo>
                  <a:pt x="57213" y="28397"/>
                </a:lnTo>
                <a:lnTo>
                  <a:pt x="53581" y="30048"/>
                </a:lnTo>
                <a:lnTo>
                  <a:pt x="46964" y="30048"/>
                </a:lnTo>
                <a:lnTo>
                  <a:pt x="43776" y="29057"/>
                </a:lnTo>
                <a:lnTo>
                  <a:pt x="42265" y="28308"/>
                </a:lnTo>
                <a:lnTo>
                  <a:pt x="40754" y="34480"/>
                </a:lnTo>
                <a:lnTo>
                  <a:pt x="42710" y="35521"/>
                </a:lnTo>
                <a:lnTo>
                  <a:pt x="46278" y="36499"/>
                </a:lnTo>
                <a:lnTo>
                  <a:pt x="60032" y="36499"/>
                </a:lnTo>
                <a:lnTo>
                  <a:pt x="65659" y="30695"/>
                </a:lnTo>
                <a:lnTo>
                  <a:pt x="65659" y="19913"/>
                </a:lnTo>
                <a:close/>
              </a:path>
              <a:path w="152400" h="36830">
                <a:moveTo>
                  <a:pt x="110350" y="21285"/>
                </a:moveTo>
                <a:lnTo>
                  <a:pt x="106197" y="21285"/>
                </a:lnTo>
                <a:lnTo>
                  <a:pt x="106197" y="6870"/>
                </a:lnTo>
                <a:lnTo>
                  <a:pt x="106197" y="609"/>
                </a:lnTo>
                <a:lnTo>
                  <a:pt x="98463" y="609"/>
                </a:lnTo>
                <a:lnTo>
                  <a:pt x="98463" y="6870"/>
                </a:lnTo>
                <a:lnTo>
                  <a:pt x="98386" y="21285"/>
                </a:lnTo>
                <a:lnTo>
                  <a:pt x="90424" y="21285"/>
                </a:lnTo>
                <a:lnTo>
                  <a:pt x="95148" y="13462"/>
                </a:lnTo>
                <a:lnTo>
                  <a:pt x="96329" y="11226"/>
                </a:lnTo>
                <a:lnTo>
                  <a:pt x="97307" y="9156"/>
                </a:lnTo>
                <a:lnTo>
                  <a:pt x="98463" y="6870"/>
                </a:lnTo>
                <a:lnTo>
                  <a:pt x="98463" y="609"/>
                </a:lnTo>
                <a:lnTo>
                  <a:pt x="96062" y="609"/>
                </a:lnTo>
                <a:lnTo>
                  <a:pt x="82778" y="22098"/>
                </a:lnTo>
                <a:lnTo>
                  <a:pt x="82778" y="27457"/>
                </a:lnTo>
                <a:lnTo>
                  <a:pt x="98386" y="27457"/>
                </a:lnTo>
                <a:lnTo>
                  <a:pt x="98386" y="35890"/>
                </a:lnTo>
                <a:lnTo>
                  <a:pt x="106197" y="35890"/>
                </a:lnTo>
                <a:lnTo>
                  <a:pt x="106197" y="27457"/>
                </a:lnTo>
                <a:lnTo>
                  <a:pt x="110350" y="27457"/>
                </a:lnTo>
                <a:lnTo>
                  <a:pt x="110350" y="21285"/>
                </a:lnTo>
                <a:close/>
              </a:path>
              <a:path w="152400" h="36830">
                <a:moveTo>
                  <a:pt x="151904" y="29095"/>
                </a:moveTo>
                <a:lnTo>
                  <a:pt x="138582" y="29095"/>
                </a:lnTo>
                <a:lnTo>
                  <a:pt x="141820" y="26289"/>
                </a:lnTo>
                <a:lnTo>
                  <a:pt x="146989" y="21729"/>
                </a:lnTo>
                <a:lnTo>
                  <a:pt x="151206" y="16992"/>
                </a:lnTo>
                <a:lnTo>
                  <a:pt x="151206" y="4622"/>
                </a:lnTo>
                <a:lnTo>
                  <a:pt x="146875" y="0"/>
                </a:lnTo>
                <a:lnTo>
                  <a:pt x="134137" y="0"/>
                </a:lnTo>
                <a:lnTo>
                  <a:pt x="129997" y="1625"/>
                </a:lnTo>
                <a:lnTo>
                  <a:pt x="127381" y="3619"/>
                </a:lnTo>
                <a:lnTo>
                  <a:pt x="129717" y="9486"/>
                </a:lnTo>
                <a:lnTo>
                  <a:pt x="131533" y="8102"/>
                </a:lnTo>
                <a:lnTo>
                  <a:pt x="134200" y="6616"/>
                </a:lnTo>
                <a:lnTo>
                  <a:pt x="141300" y="6616"/>
                </a:lnTo>
                <a:lnTo>
                  <a:pt x="142976" y="8902"/>
                </a:lnTo>
                <a:lnTo>
                  <a:pt x="142913" y="15913"/>
                </a:lnTo>
                <a:lnTo>
                  <a:pt x="139179" y="19875"/>
                </a:lnTo>
                <a:lnTo>
                  <a:pt x="126949" y="30911"/>
                </a:lnTo>
                <a:lnTo>
                  <a:pt x="126949" y="35902"/>
                </a:lnTo>
                <a:lnTo>
                  <a:pt x="151904" y="35902"/>
                </a:lnTo>
                <a:lnTo>
                  <a:pt x="151904" y="29095"/>
                </a:lnTo>
                <a:close/>
              </a:path>
            </a:pathLst>
          </a:custGeom>
          <a:solidFill>
            <a:srgbClr val="2D6B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9302876" y="19327313"/>
            <a:ext cx="291465" cy="356235"/>
          </a:xfrm>
          <a:custGeom>
            <a:avLst/>
            <a:gdLst/>
            <a:ahLst/>
            <a:cxnLst/>
            <a:rect l="l" t="t" r="r" b="b"/>
            <a:pathLst>
              <a:path w="291465" h="356234">
                <a:moveTo>
                  <a:pt x="168643" y="193982"/>
                </a:moveTo>
                <a:lnTo>
                  <a:pt x="163091" y="193982"/>
                </a:lnTo>
                <a:lnTo>
                  <a:pt x="160837" y="196244"/>
                </a:lnTo>
                <a:lnTo>
                  <a:pt x="160837" y="201788"/>
                </a:lnTo>
                <a:lnTo>
                  <a:pt x="163091" y="204029"/>
                </a:lnTo>
                <a:lnTo>
                  <a:pt x="168643" y="204029"/>
                </a:lnTo>
                <a:lnTo>
                  <a:pt x="170862" y="201788"/>
                </a:lnTo>
                <a:lnTo>
                  <a:pt x="170862" y="196244"/>
                </a:lnTo>
                <a:lnTo>
                  <a:pt x="168643" y="193982"/>
                </a:lnTo>
                <a:close/>
              </a:path>
              <a:path w="291465" h="356234">
                <a:moveTo>
                  <a:pt x="125039" y="193982"/>
                </a:moveTo>
                <a:lnTo>
                  <a:pt x="119488" y="193982"/>
                </a:lnTo>
                <a:lnTo>
                  <a:pt x="117254" y="196244"/>
                </a:lnTo>
                <a:lnTo>
                  <a:pt x="117254" y="201788"/>
                </a:lnTo>
                <a:lnTo>
                  <a:pt x="119488" y="204029"/>
                </a:lnTo>
                <a:lnTo>
                  <a:pt x="125039" y="204029"/>
                </a:lnTo>
                <a:lnTo>
                  <a:pt x="127287" y="201788"/>
                </a:lnTo>
                <a:lnTo>
                  <a:pt x="127287" y="196244"/>
                </a:lnTo>
                <a:lnTo>
                  <a:pt x="125039" y="193982"/>
                </a:lnTo>
                <a:close/>
              </a:path>
              <a:path w="291465" h="356234">
                <a:moveTo>
                  <a:pt x="144728" y="206716"/>
                </a:moveTo>
                <a:lnTo>
                  <a:pt x="134290" y="208818"/>
                </a:lnTo>
                <a:lnTo>
                  <a:pt x="125787" y="214560"/>
                </a:lnTo>
                <a:lnTo>
                  <a:pt x="120065" y="223098"/>
                </a:lnTo>
                <a:lnTo>
                  <a:pt x="117970" y="233587"/>
                </a:lnTo>
                <a:lnTo>
                  <a:pt x="117970" y="298312"/>
                </a:lnTo>
                <a:lnTo>
                  <a:pt x="120360" y="299936"/>
                </a:lnTo>
                <a:lnTo>
                  <a:pt x="169132" y="299936"/>
                </a:lnTo>
                <a:lnTo>
                  <a:pt x="171521" y="298312"/>
                </a:lnTo>
                <a:lnTo>
                  <a:pt x="171521" y="233587"/>
                </a:lnTo>
                <a:lnTo>
                  <a:pt x="169421" y="223098"/>
                </a:lnTo>
                <a:lnTo>
                  <a:pt x="163687" y="214560"/>
                </a:lnTo>
                <a:lnTo>
                  <a:pt x="155172" y="208818"/>
                </a:lnTo>
                <a:lnTo>
                  <a:pt x="144728" y="206716"/>
                </a:lnTo>
                <a:close/>
              </a:path>
              <a:path w="291465" h="356234">
                <a:moveTo>
                  <a:pt x="209148" y="45333"/>
                </a:moveTo>
                <a:lnTo>
                  <a:pt x="198662" y="45333"/>
                </a:lnTo>
                <a:lnTo>
                  <a:pt x="194436" y="49580"/>
                </a:lnTo>
                <a:lnTo>
                  <a:pt x="194436" y="72913"/>
                </a:lnTo>
                <a:lnTo>
                  <a:pt x="195287" y="73495"/>
                </a:lnTo>
                <a:lnTo>
                  <a:pt x="212530" y="73495"/>
                </a:lnTo>
                <a:lnTo>
                  <a:pt x="213402" y="72913"/>
                </a:lnTo>
                <a:lnTo>
                  <a:pt x="213402" y="49580"/>
                </a:lnTo>
                <a:lnTo>
                  <a:pt x="209148" y="45333"/>
                </a:lnTo>
                <a:close/>
              </a:path>
              <a:path w="291465" h="356234">
                <a:moveTo>
                  <a:pt x="214699" y="217415"/>
                </a:moveTo>
                <a:lnTo>
                  <a:pt x="207250" y="218913"/>
                </a:lnTo>
                <a:lnTo>
                  <a:pt x="201188" y="223004"/>
                </a:lnTo>
                <a:lnTo>
                  <a:pt x="197112" y="229089"/>
                </a:lnTo>
                <a:lnTo>
                  <a:pt x="195620" y="236565"/>
                </a:lnTo>
                <a:lnTo>
                  <a:pt x="195620" y="298369"/>
                </a:lnTo>
                <a:lnTo>
                  <a:pt x="197322" y="299531"/>
                </a:lnTo>
                <a:lnTo>
                  <a:pt x="232077" y="299531"/>
                </a:lnTo>
                <a:lnTo>
                  <a:pt x="233786" y="298369"/>
                </a:lnTo>
                <a:lnTo>
                  <a:pt x="233786" y="236565"/>
                </a:lnTo>
                <a:lnTo>
                  <a:pt x="232290" y="229089"/>
                </a:lnTo>
                <a:lnTo>
                  <a:pt x="228207" y="223004"/>
                </a:lnTo>
                <a:lnTo>
                  <a:pt x="222141" y="218913"/>
                </a:lnTo>
                <a:lnTo>
                  <a:pt x="214699" y="217415"/>
                </a:lnTo>
                <a:close/>
              </a:path>
              <a:path w="291465" h="356234">
                <a:moveTo>
                  <a:pt x="230921" y="202533"/>
                </a:moveTo>
                <a:lnTo>
                  <a:pt x="225370" y="202533"/>
                </a:lnTo>
                <a:lnTo>
                  <a:pt x="223144" y="204780"/>
                </a:lnTo>
                <a:lnTo>
                  <a:pt x="223144" y="210339"/>
                </a:lnTo>
                <a:lnTo>
                  <a:pt x="225370" y="212587"/>
                </a:lnTo>
                <a:lnTo>
                  <a:pt x="230921" y="212587"/>
                </a:lnTo>
                <a:lnTo>
                  <a:pt x="233155" y="210339"/>
                </a:lnTo>
                <a:lnTo>
                  <a:pt x="233155" y="204780"/>
                </a:lnTo>
                <a:lnTo>
                  <a:pt x="230921" y="202533"/>
                </a:lnTo>
                <a:close/>
              </a:path>
              <a:path w="291465" h="356234">
                <a:moveTo>
                  <a:pt x="203079" y="202533"/>
                </a:moveTo>
                <a:lnTo>
                  <a:pt x="197542" y="202533"/>
                </a:lnTo>
                <a:lnTo>
                  <a:pt x="195287" y="204780"/>
                </a:lnTo>
                <a:lnTo>
                  <a:pt x="195287" y="210339"/>
                </a:lnTo>
                <a:lnTo>
                  <a:pt x="197542" y="212587"/>
                </a:lnTo>
                <a:lnTo>
                  <a:pt x="203079" y="212587"/>
                </a:lnTo>
                <a:lnTo>
                  <a:pt x="205312" y="210339"/>
                </a:lnTo>
                <a:lnTo>
                  <a:pt x="205312" y="204780"/>
                </a:lnTo>
                <a:lnTo>
                  <a:pt x="203079" y="202533"/>
                </a:lnTo>
                <a:close/>
              </a:path>
              <a:path w="291465" h="356234">
                <a:moveTo>
                  <a:pt x="253567" y="303516"/>
                </a:moveTo>
                <a:lnTo>
                  <a:pt x="37896" y="303516"/>
                </a:lnTo>
                <a:lnTo>
                  <a:pt x="37896" y="312825"/>
                </a:lnTo>
                <a:lnTo>
                  <a:pt x="253567" y="312825"/>
                </a:lnTo>
                <a:lnTo>
                  <a:pt x="253567" y="303516"/>
                </a:lnTo>
                <a:close/>
              </a:path>
              <a:path w="291465" h="356234">
                <a:moveTo>
                  <a:pt x="239210" y="45333"/>
                </a:moveTo>
                <a:lnTo>
                  <a:pt x="228738" y="45333"/>
                </a:lnTo>
                <a:lnTo>
                  <a:pt x="224512" y="49580"/>
                </a:lnTo>
                <a:lnTo>
                  <a:pt x="224512" y="72913"/>
                </a:lnTo>
                <a:lnTo>
                  <a:pt x="225363" y="73495"/>
                </a:lnTo>
                <a:lnTo>
                  <a:pt x="242599" y="73495"/>
                </a:lnTo>
                <a:lnTo>
                  <a:pt x="243457" y="72913"/>
                </a:lnTo>
                <a:lnTo>
                  <a:pt x="243457" y="49580"/>
                </a:lnTo>
                <a:lnTo>
                  <a:pt x="239210" y="45333"/>
                </a:lnTo>
                <a:close/>
              </a:path>
              <a:path w="291465" h="356234">
                <a:moveTo>
                  <a:pt x="272313" y="318306"/>
                </a:moveTo>
                <a:lnTo>
                  <a:pt x="19178" y="318306"/>
                </a:lnTo>
                <a:lnTo>
                  <a:pt x="19178" y="332472"/>
                </a:lnTo>
                <a:lnTo>
                  <a:pt x="272313" y="332472"/>
                </a:lnTo>
                <a:lnTo>
                  <a:pt x="272313" y="318306"/>
                </a:lnTo>
                <a:close/>
              </a:path>
              <a:path w="291465" h="356234">
                <a:moveTo>
                  <a:pt x="75863" y="219372"/>
                </a:moveTo>
                <a:lnTo>
                  <a:pt x="68422" y="220873"/>
                </a:lnTo>
                <a:lnTo>
                  <a:pt x="62359" y="224973"/>
                </a:lnTo>
                <a:lnTo>
                  <a:pt x="58278" y="231061"/>
                </a:lnTo>
                <a:lnTo>
                  <a:pt x="56783" y="238529"/>
                </a:lnTo>
                <a:lnTo>
                  <a:pt x="56783" y="298773"/>
                </a:lnTo>
                <a:lnTo>
                  <a:pt x="58492" y="299936"/>
                </a:lnTo>
                <a:lnTo>
                  <a:pt x="93233" y="299936"/>
                </a:lnTo>
                <a:lnTo>
                  <a:pt x="94949" y="298773"/>
                </a:lnTo>
                <a:lnTo>
                  <a:pt x="94949" y="238529"/>
                </a:lnTo>
                <a:lnTo>
                  <a:pt x="93451" y="231061"/>
                </a:lnTo>
                <a:lnTo>
                  <a:pt x="89365" y="224973"/>
                </a:lnTo>
                <a:lnTo>
                  <a:pt x="83299" y="220873"/>
                </a:lnTo>
                <a:lnTo>
                  <a:pt x="75863" y="219372"/>
                </a:lnTo>
                <a:close/>
              </a:path>
              <a:path w="291465" h="356234">
                <a:moveTo>
                  <a:pt x="65157" y="45333"/>
                </a:moveTo>
                <a:lnTo>
                  <a:pt x="54656" y="45333"/>
                </a:lnTo>
                <a:lnTo>
                  <a:pt x="50459" y="49580"/>
                </a:lnTo>
                <a:lnTo>
                  <a:pt x="50459" y="72913"/>
                </a:lnTo>
                <a:lnTo>
                  <a:pt x="51296" y="73495"/>
                </a:lnTo>
                <a:lnTo>
                  <a:pt x="68539" y="73495"/>
                </a:lnTo>
                <a:lnTo>
                  <a:pt x="69397" y="72913"/>
                </a:lnTo>
                <a:lnTo>
                  <a:pt x="69397" y="49580"/>
                </a:lnTo>
                <a:lnTo>
                  <a:pt x="65157" y="45333"/>
                </a:lnTo>
                <a:close/>
              </a:path>
              <a:path w="291465" h="356234">
                <a:moveTo>
                  <a:pt x="64696" y="202533"/>
                </a:moveTo>
                <a:lnTo>
                  <a:pt x="59144" y="202533"/>
                </a:lnTo>
                <a:lnTo>
                  <a:pt x="56904" y="204780"/>
                </a:lnTo>
                <a:lnTo>
                  <a:pt x="56904" y="210339"/>
                </a:lnTo>
                <a:lnTo>
                  <a:pt x="59144" y="212587"/>
                </a:lnTo>
                <a:lnTo>
                  <a:pt x="64696" y="212587"/>
                </a:lnTo>
                <a:lnTo>
                  <a:pt x="66943" y="210339"/>
                </a:lnTo>
                <a:lnTo>
                  <a:pt x="66943" y="204780"/>
                </a:lnTo>
                <a:lnTo>
                  <a:pt x="64696" y="202533"/>
                </a:lnTo>
                <a:close/>
              </a:path>
              <a:path w="291465" h="356234">
                <a:moveTo>
                  <a:pt x="93644" y="45333"/>
                </a:moveTo>
                <a:lnTo>
                  <a:pt x="83137" y="45333"/>
                </a:lnTo>
                <a:lnTo>
                  <a:pt x="78926" y="49580"/>
                </a:lnTo>
                <a:lnTo>
                  <a:pt x="78926" y="72913"/>
                </a:lnTo>
                <a:lnTo>
                  <a:pt x="79776" y="73495"/>
                </a:lnTo>
                <a:lnTo>
                  <a:pt x="97019" y="73495"/>
                </a:lnTo>
                <a:lnTo>
                  <a:pt x="97891" y="72913"/>
                </a:lnTo>
                <a:lnTo>
                  <a:pt x="97891" y="49580"/>
                </a:lnTo>
                <a:lnTo>
                  <a:pt x="93644" y="45333"/>
                </a:lnTo>
                <a:close/>
              </a:path>
              <a:path w="291465" h="356234">
                <a:moveTo>
                  <a:pt x="75863" y="101401"/>
                </a:moveTo>
                <a:lnTo>
                  <a:pt x="68422" y="102902"/>
                </a:lnTo>
                <a:lnTo>
                  <a:pt x="62359" y="107000"/>
                </a:lnTo>
                <a:lnTo>
                  <a:pt x="58278" y="113084"/>
                </a:lnTo>
                <a:lnTo>
                  <a:pt x="56783" y="120544"/>
                </a:lnTo>
                <a:lnTo>
                  <a:pt x="56783" y="156965"/>
                </a:lnTo>
                <a:lnTo>
                  <a:pt x="58492" y="158121"/>
                </a:lnTo>
                <a:lnTo>
                  <a:pt x="93233" y="158121"/>
                </a:lnTo>
                <a:lnTo>
                  <a:pt x="94949" y="156965"/>
                </a:lnTo>
                <a:lnTo>
                  <a:pt x="94949" y="120544"/>
                </a:lnTo>
                <a:lnTo>
                  <a:pt x="93451" y="113084"/>
                </a:lnTo>
                <a:lnTo>
                  <a:pt x="89365" y="107000"/>
                </a:lnTo>
                <a:lnTo>
                  <a:pt x="83299" y="102902"/>
                </a:lnTo>
                <a:lnTo>
                  <a:pt x="75863" y="101401"/>
                </a:lnTo>
                <a:close/>
              </a:path>
              <a:path w="291465" h="356234">
                <a:moveTo>
                  <a:pt x="92538" y="202533"/>
                </a:moveTo>
                <a:lnTo>
                  <a:pt x="87008" y="202533"/>
                </a:lnTo>
                <a:lnTo>
                  <a:pt x="84754" y="204780"/>
                </a:lnTo>
                <a:lnTo>
                  <a:pt x="84754" y="210339"/>
                </a:lnTo>
                <a:lnTo>
                  <a:pt x="87008" y="212587"/>
                </a:lnTo>
                <a:lnTo>
                  <a:pt x="92538" y="212587"/>
                </a:lnTo>
                <a:lnTo>
                  <a:pt x="94772" y="210339"/>
                </a:lnTo>
                <a:lnTo>
                  <a:pt x="94772" y="204780"/>
                </a:lnTo>
                <a:lnTo>
                  <a:pt x="92538" y="202533"/>
                </a:lnTo>
                <a:close/>
              </a:path>
              <a:path w="291465" h="356234">
                <a:moveTo>
                  <a:pt x="291456" y="338519"/>
                </a:moveTo>
                <a:lnTo>
                  <a:pt x="0" y="338519"/>
                </a:lnTo>
                <a:lnTo>
                  <a:pt x="0" y="356216"/>
                </a:lnTo>
                <a:lnTo>
                  <a:pt x="291456" y="356216"/>
                </a:lnTo>
                <a:lnTo>
                  <a:pt x="291456" y="338519"/>
                </a:lnTo>
                <a:close/>
              </a:path>
              <a:path w="291465" h="356234">
                <a:moveTo>
                  <a:pt x="145529" y="160808"/>
                </a:moveTo>
                <a:lnTo>
                  <a:pt x="94906" y="187410"/>
                </a:lnTo>
                <a:lnTo>
                  <a:pt x="195386" y="187814"/>
                </a:lnTo>
                <a:lnTo>
                  <a:pt x="188658" y="184170"/>
                </a:lnTo>
                <a:lnTo>
                  <a:pt x="141991" y="184170"/>
                </a:lnTo>
                <a:lnTo>
                  <a:pt x="139212" y="181405"/>
                </a:lnTo>
                <a:lnTo>
                  <a:pt x="139212" y="169153"/>
                </a:lnTo>
                <a:lnTo>
                  <a:pt x="139779" y="168784"/>
                </a:lnTo>
                <a:lnTo>
                  <a:pt x="160255" y="168784"/>
                </a:lnTo>
                <a:lnTo>
                  <a:pt x="145529" y="160808"/>
                </a:lnTo>
                <a:close/>
              </a:path>
              <a:path w="291465" h="356234">
                <a:moveTo>
                  <a:pt x="160255" y="168784"/>
                </a:moveTo>
                <a:lnTo>
                  <a:pt x="151116" y="168784"/>
                </a:lnTo>
                <a:lnTo>
                  <a:pt x="151655" y="169153"/>
                </a:lnTo>
                <a:lnTo>
                  <a:pt x="151655" y="181405"/>
                </a:lnTo>
                <a:lnTo>
                  <a:pt x="148883" y="184170"/>
                </a:lnTo>
                <a:lnTo>
                  <a:pt x="188658" y="184170"/>
                </a:lnTo>
                <a:lnTo>
                  <a:pt x="160255" y="168784"/>
                </a:lnTo>
                <a:close/>
              </a:path>
              <a:path w="291465" h="356234">
                <a:moveTo>
                  <a:pt x="118871" y="163708"/>
                </a:moveTo>
                <a:lnTo>
                  <a:pt x="116418" y="163708"/>
                </a:lnTo>
                <a:lnTo>
                  <a:pt x="115425" y="164708"/>
                </a:lnTo>
                <a:lnTo>
                  <a:pt x="115425" y="167182"/>
                </a:lnTo>
                <a:lnTo>
                  <a:pt x="116418" y="168182"/>
                </a:lnTo>
                <a:lnTo>
                  <a:pt x="118871" y="168182"/>
                </a:lnTo>
                <a:lnTo>
                  <a:pt x="119870" y="167182"/>
                </a:lnTo>
                <a:lnTo>
                  <a:pt x="119870" y="164708"/>
                </a:lnTo>
                <a:lnTo>
                  <a:pt x="118871" y="163708"/>
                </a:lnTo>
                <a:close/>
              </a:path>
              <a:path w="291465" h="356234">
                <a:moveTo>
                  <a:pt x="174761" y="163708"/>
                </a:moveTo>
                <a:lnTo>
                  <a:pt x="172280" y="163708"/>
                </a:lnTo>
                <a:lnTo>
                  <a:pt x="171294" y="164708"/>
                </a:lnTo>
                <a:lnTo>
                  <a:pt x="171294" y="167182"/>
                </a:lnTo>
                <a:lnTo>
                  <a:pt x="172280" y="168182"/>
                </a:lnTo>
                <a:lnTo>
                  <a:pt x="174761" y="168182"/>
                </a:lnTo>
                <a:lnTo>
                  <a:pt x="175740" y="167182"/>
                </a:lnTo>
                <a:lnTo>
                  <a:pt x="175740" y="164708"/>
                </a:lnTo>
                <a:lnTo>
                  <a:pt x="174761" y="163708"/>
                </a:lnTo>
                <a:close/>
              </a:path>
              <a:path w="291465" h="356234">
                <a:moveTo>
                  <a:pt x="125330" y="159858"/>
                </a:moveTo>
                <a:lnTo>
                  <a:pt x="121579" y="159858"/>
                </a:lnTo>
                <a:lnTo>
                  <a:pt x="120638" y="160808"/>
                </a:lnTo>
                <a:lnTo>
                  <a:pt x="120069" y="161488"/>
                </a:lnTo>
                <a:lnTo>
                  <a:pt x="120069" y="165140"/>
                </a:lnTo>
                <a:lnTo>
                  <a:pt x="121579" y="166665"/>
                </a:lnTo>
                <a:lnTo>
                  <a:pt x="125330" y="166665"/>
                </a:lnTo>
                <a:lnTo>
                  <a:pt x="126861" y="165140"/>
                </a:lnTo>
                <a:lnTo>
                  <a:pt x="126968" y="161488"/>
                </a:lnTo>
                <a:lnTo>
                  <a:pt x="125330" y="159858"/>
                </a:lnTo>
                <a:close/>
              </a:path>
              <a:path w="291465" h="356234">
                <a:moveTo>
                  <a:pt x="169096" y="159858"/>
                </a:moveTo>
                <a:lnTo>
                  <a:pt x="165360" y="159858"/>
                </a:lnTo>
                <a:lnTo>
                  <a:pt x="164410" y="160808"/>
                </a:lnTo>
                <a:lnTo>
                  <a:pt x="163836" y="161488"/>
                </a:lnTo>
                <a:lnTo>
                  <a:pt x="163836" y="165140"/>
                </a:lnTo>
                <a:lnTo>
                  <a:pt x="165360" y="166665"/>
                </a:lnTo>
                <a:lnTo>
                  <a:pt x="169096" y="166665"/>
                </a:lnTo>
                <a:lnTo>
                  <a:pt x="170628" y="165140"/>
                </a:lnTo>
                <a:lnTo>
                  <a:pt x="170628" y="161488"/>
                </a:lnTo>
                <a:lnTo>
                  <a:pt x="170051" y="160808"/>
                </a:lnTo>
                <a:lnTo>
                  <a:pt x="169096" y="159858"/>
                </a:lnTo>
                <a:close/>
              </a:path>
              <a:path w="291465" h="356234">
                <a:moveTo>
                  <a:pt x="132243" y="156668"/>
                </a:moveTo>
                <a:lnTo>
                  <a:pt x="128492" y="156668"/>
                </a:lnTo>
                <a:lnTo>
                  <a:pt x="126968" y="158291"/>
                </a:lnTo>
                <a:lnTo>
                  <a:pt x="126864" y="161950"/>
                </a:lnTo>
                <a:lnTo>
                  <a:pt x="128492" y="163495"/>
                </a:lnTo>
                <a:lnTo>
                  <a:pt x="132243" y="163495"/>
                </a:lnTo>
                <a:lnTo>
                  <a:pt x="133774" y="161950"/>
                </a:lnTo>
                <a:lnTo>
                  <a:pt x="133774" y="158291"/>
                </a:lnTo>
                <a:lnTo>
                  <a:pt x="132243" y="156668"/>
                </a:lnTo>
                <a:close/>
              </a:path>
              <a:path w="291465" h="356234">
                <a:moveTo>
                  <a:pt x="162255" y="156668"/>
                </a:moveTo>
                <a:lnTo>
                  <a:pt x="158490" y="156668"/>
                </a:lnTo>
                <a:lnTo>
                  <a:pt x="156980" y="158291"/>
                </a:lnTo>
                <a:lnTo>
                  <a:pt x="156980" y="161950"/>
                </a:lnTo>
                <a:lnTo>
                  <a:pt x="158490" y="163495"/>
                </a:lnTo>
                <a:lnTo>
                  <a:pt x="162255" y="163495"/>
                </a:lnTo>
                <a:lnTo>
                  <a:pt x="163758" y="161950"/>
                </a:lnTo>
                <a:lnTo>
                  <a:pt x="163758" y="158291"/>
                </a:lnTo>
                <a:lnTo>
                  <a:pt x="162255" y="156668"/>
                </a:lnTo>
                <a:close/>
              </a:path>
              <a:path w="291465" h="356234">
                <a:moveTo>
                  <a:pt x="140302" y="158291"/>
                </a:moveTo>
                <a:lnTo>
                  <a:pt x="133868" y="158291"/>
                </a:lnTo>
                <a:lnTo>
                  <a:pt x="135213" y="159624"/>
                </a:lnTo>
                <a:lnTo>
                  <a:pt x="138957" y="159624"/>
                </a:lnTo>
                <a:lnTo>
                  <a:pt x="140302" y="158291"/>
                </a:lnTo>
                <a:close/>
              </a:path>
              <a:path w="291465" h="356234">
                <a:moveTo>
                  <a:pt x="156949" y="158291"/>
                </a:moveTo>
                <a:lnTo>
                  <a:pt x="150521" y="158291"/>
                </a:lnTo>
                <a:lnTo>
                  <a:pt x="151853" y="159624"/>
                </a:lnTo>
                <a:lnTo>
                  <a:pt x="155597" y="159624"/>
                </a:lnTo>
                <a:lnTo>
                  <a:pt x="156949" y="158291"/>
                </a:lnTo>
                <a:close/>
              </a:path>
              <a:path w="291465" h="356234">
                <a:moveTo>
                  <a:pt x="138957" y="152804"/>
                </a:moveTo>
                <a:lnTo>
                  <a:pt x="135213" y="152804"/>
                </a:lnTo>
                <a:lnTo>
                  <a:pt x="133682" y="154356"/>
                </a:lnTo>
                <a:lnTo>
                  <a:pt x="133682" y="158291"/>
                </a:lnTo>
                <a:lnTo>
                  <a:pt x="140488" y="158291"/>
                </a:lnTo>
                <a:lnTo>
                  <a:pt x="140488" y="154356"/>
                </a:lnTo>
                <a:lnTo>
                  <a:pt x="138957" y="152804"/>
                </a:lnTo>
                <a:close/>
              </a:path>
              <a:path w="291465" h="356234">
                <a:moveTo>
                  <a:pt x="148032" y="148840"/>
                </a:moveTo>
                <a:lnTo>
                  <a:pt x="142821" y="148840"/>
                </a:lnTo>
                <a:lnTo>
                  <a:pt x="140694" y="150939"/>
                </a:lnTo>
                <a:lnTo>
                  <a:pt x="140694" y="156171"/>
                </a:lnTo>
                <a:lnTo>
                  <a:pt x="142821" y="158291"/>
                </a:lnTo>
                <a:lnTo>
                  <a:pt x="148032" y="158291"/>
                </a:lnTo>
                <a:lnTo>
                  <a:pt x="150131" y="156171"/>
                </a:lnTo>
                <a:lnTo>
                  <a:pt x="150131" y="150939"/>
                </a:lnTo>
                <a:lnTo>
                  <a:pt x="148032" y="148840"/>
                </a:lnTo>
                <a:close/>
              </a:path>
              <a:path w="291465" h="356234">
                <a:moveTo>
                  <a:pt x="155597" y="152804"/>
                </a:moveTo>
                <a:lnTo>
                  <a:pt x="151853" y="152804"/>
                </a:lnTo>
                <a:lnTo>
                  <a:pt x="150336" y="154356"/>
                </a:lnTo>
                <a:lnTo>
                  <a:pt x="150336" y="158291"/>
                </a:lnTo>
                <a:lnTo>
                  <a:pt x="157136" y="158291"/>
                </a:lnTo>
                <a:lnTo>
                  <a:pt x="157136" y="154356"/>
                </a:lnTo>
                <a:lnTo>
                  <a:pt x="155597" y="152804"/>
                </a:lnTo>
                <a:close/>
              </a:path>
              <a:path w="291465" h="356234">
                <a:moveTo>
                  <a:pt x="165112" y="144792"/>
                </a:moveTo>
                <a:lnTo>
                  <a:pt x="145529" y="144792"/>
                </a:lnTo>
                <a:lnTo>
                  <a:pt x="165112" y="154356"/>
                </a:lnTo>
                <a:lnTo>
                  <a:pt x="165112" y="144792"/>
                </a:lnTo>
                <a:close/>
              </a:path>
              <a:path w="291465" h="356234">
                <a:moveTo>
                  <a:pt x="146004" y="101401"/>
                </a:moveTo>
                <a:lnTo>
                  <a:pt x="138565" y="102902"/>
                </a:lnTo>
                <a:lnTo>
                  <a:pt x="132500" y="107000"/>
                </a:lnTo>
                <a:lnTo>
                  <a:pt x="128415" y="113084"/>
                </a:lnTo>
                <a:lnTo>
                  <a:pt x="126918" y="120544"/>
                </a:lnTo>
                <a:lnTo>
                  <a:pt x="126918" y="153612"/>
                </a:lnTo>
                <a:lnTo>
                  <a:pt x="145529" y="144792"/>
                </a:lnTo>
                <a:lnTo>
                  <a:pt x="165112" y="144792"/>
                </a:lnTo>
                <a:lnTo>
                  <a:pt x="165112" y="120544"/>
                </a:lnTo>
                <a:lnTo>
                  <a:pt x="163612" y="113084"/>
                </a:lnTo>
                <a:lnTo>
                  <a:pt x="159520" y="107000"/>
                </a:lnTo>
                <a:lnTo>
                  <a:pt x="153447" y="102902"/>
                </a:lnTo>
                <a:lnTo>
                  <a:pt x="146004" y="101401"/>
                </a:lnTo>
                <a:close/>
              </a:path>
              <a:path w="291465" h="356234">
                <a:moveTo>
                  <a:pt x="151130" y="45333"/>
                </a:moveTo>
                <a:lnTo>
                  <a:pt x="140651" y="45333"/>
                </a:lnTo>
                <a:lnTo>
                  <a:pt x="136411" y="49580"/>
                </a:lnTo>
                <a:lnTo>
                  <a:pt x="136411" y="72913"/>
                </a:lnTo>
                <a:lnTo>
                  <a:pt x="137269" y="73495"/>
                </a:lnTo>
                <a:lnTo>
                  <a:pt x="154519" y="73495"/>
                </a:lnTo>
                <a:lnTo>
                  <a:pt x="155370" y="72913"/>
                </a:lnTo>
                <a:lnTo>
                  <a:pt x="155370" y="49580"/>
                </a:lnTo>
                <a:lnTo>
                  <a:pt x="151130" y="45333"/>
                </a:lnTo>
                <a:close/>
              </a:path>
              <a:path w="291465" h="356234">
                <a:moveTo>
                  <a:pt x="214855" y="101401"/>
                </a:moveTo>
                <a:lnTo>
                  <a:pt x="207423" y="102902"/>
                </a:lnTo>
                <a:lnTo>
                  <a:pt x="201364" y="107000"/>
                </a:lnTo>
                <a:lnTo>
                  <a:pt x="197285" y="113084"/>
                </a:lnTo>
                <a:lnTo>
                  <a:pt x="195790" y="120544"/>
                </a:lnTo>
                <a:lnTo>
                  <a:pt x="195790" y="156965"/>
                </a:lnTo>
                <a:lnTo>
                  <a:pt x="197485" y="158121"/>
                </a:lnTo>
                <a:lnTo>
                  <a:pt x="232254" y="158121"/>
                </a:lnTo>
                <a:lnTo>
                  <a:pt x="233970" y="156965"/>
                </a:lnTo>
                <a:lnTo>
                  <a:pt x="233970" y="120544"/>
                </a:lnTo>
                <a:lnTo>
                  <a:pt x="232472" y="113084"/>
                </a:lnTo>
                <a:lnTo>
                  <a:pt x="228382" y="107000"/>
                </a:lnTo>
                <a:lnTo>
                  <a:pt x="222308" y="102902"/>
                </a:lnTo>
                <a:lnTo>
                  <a:pt x="214855" y="101401"/>
                </a:lnTo>
                <a:close/>
              </a:path>
              <a:path w="291465" h="356234">
                <a:moveTo>
                  <a:pt x="263550" y="0"/>
                </a:moveTo>
                <a:lnTo>
                  <a:pt x="27417" y="0"/>
                </a:lnTo>
                <a:lnTo>
                  <a:pt x="35804" y="7111"/>
                </a:lnTo>
                <a:lnTo>
                  <a:pt x="250298" y="7111"/>
                </a:lnTo>
                <a:lnTo>
                  <a:pt x="263550" y="0"/>
                </a:lnTo>
                <a:close/>
              </a:path>
              <a:path w="291465" h="356234">
                <a:moveTo>
                  <a:pt x="288528" y="11053"/>
                </a:moveTo>
                <a:lnTo>
                  <a:pt x="6381" y="11053"/>
                </a:lnTo>
                <a:lnTo>
                  <a:pt x="16399" y="26934"/>
                </a:lnTo>
                <a:lnTo>
                  <a:pt x="272703" y="26934"/>
                </a:lnTo>
                <a:lnTo>
                  <a:pt x="288528" y="11053"/>
                </a:lnTo>
                <a:close/>
              </a:path>
              <a:path w="291465" h="356234">
                <a:moveTo>
                  <a:pt x="122664" y="45333"/>
                </a:moveTo>
                <a:lnTo>
                  <a:pt x="112149" y="45333"/>
                </a:lnTo>
                <a:lnTo>
                  <a:pt x="107931" y="49580"/>
                </a:lnTo>
                <a:lnTo>
                  <a:pt x="107931" y="72913"/>
                </a:lnTo>
                <a:lnTo>
                  <a:pt x="108767" y="73495"/>
                </a:lnTo>
                <a:lnTo>
                  <a:pt x="126046" y="73495"/>
                </a:lnTo>
                <a:lnTo>
                  <a:pt x="126861" y="72913"/>
                </a:lnTo>
                <a:lnTo>
                  <a:pt x="126861" y="49580"/>
                </a:lnTo>
                <a:lnTo>
                  <a:pt x="122664" y="45333"/>
                </a:lnTo>
                <a:close/>
              </a:path>
              <a:path w="291465" h="356234">
                <a:moveTo>
                  <a:pt x="180682" y="45333"/>
                </a:moveTo>
                <a:lnTo>
                  <a:pt x="170181" y="45333"/>
                </a:lnTo>
                <a:lnTo>
                  <a:pt x="165956" y="49580"/>
                </a:lnTo>
                <a:lnTo>
                  <a:pt x="165956" y="72913"/>
                </a:lnTo>
                <a:lnTo>
                  <a:pt x="166821" y="73495"/>
                </a:lnTo>
                <a:lnTo>
                  <a:pt x="184063" y="73495"/>
                </a:lnTo>
                <a:lnTo>
                  <a:pt x="184914" y="72913"/>
                </a:lnTo>
                <a:lnTo>
                  <a:pt x="184914" y="49580"/>
                </a:lnTo>
                <a:lnTo>
                  <a:pt x="180682" y="45333"/>
                </a:lnTo>
                <a:close/>
              </a:path>
            </a:pathLst>
          </a:custGeom>
          <a:solidFill>
            <a:srgbClr val="00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1177444" y="19494620"/>
            <a:ext cx="43180" cy="259079"/>
          </a:xfrm>
          <a:custGeom>
            <a:avLst/>
            <a:gdLst/>
            <a:ahLst/>
            <a:cxnLst/>
            <a:rect l="l" t="t" r="r" b="b"/>
            <a:pathLst>
              <a:path w="43179" h="259080">
                <a:moveTo>
                  <a:pt x="41455" y="0"/>
                </a:moveTo>
                <a:lnTo>
                  <a:pt x="1056" y="19908"/>
                </a:lnTo>
                <a:lnTo>
                  <a:pt x="1056" y="27941"/>
                </a:lnTo>
                <a:lnTo>
                  <a:pt x="41455" y="47800"/>
                </a:lnTo>
                <a:lnTo>
                  <a:pt x="41455" y="40271"/>
                </a:lnTo>
                <a:lnTo>
                  <a:pt x="29381" y="34585"/>
                </a:lnTo>
                <a:lnTo>
                  <a:pt x="29381" y="32330"/>
                </a:lnTo>
                <a:lnTo>
                  <a:pt x="24673" y="32330"/>
                </a:lnTo>
                <a:lnTo>
                  <a:pt x="6848" y="23942"/>
                </a:lnTo>
                <a:lnTo>
                  <a:pt x="24673" y="15676"/>
                </a:lnTo>
                <a:lnTo>
                  <a:pt x="29381" y="15676"/>
                </a:lnTo>
                <a:lnTo>
                  <a:pt x="29381" y="13541"/>
                </a:lnTo>
                <a:lnTo>
                  <a:pt x="41455" y="7884"/>
                </a:lnTo>
                <a:lnTo>
                  <a:pt x="41455" y="0"/>
                </a:lnTo>
                <a:close/>
              </a:path>
              <a:path w="43179" h="259080">
                <a:moveTo>
                  <a:pt x="29381" y="15676"/>
                </a:moveTo>
                <a:lnTo>
                  <a:pt x="24673" y="15676"/>
                </a:lnTo>
                <a:lnTo>
                  <a:pt x="24673" y="32330"/>
                </a:lnTo>
                <a:lnTo>
                  <a:pt x="29381" y="32330"/>
                </a:lnTo>
                <a:lnTo>
                  <a:pt x="29381" y="15676"/>
                </a:lnTo>
                <a:close/>
              </a:path>
              <a:path w="43179" h="259080">
                <a:moveTo>
                  <a:pt x="13201" y="51785"/>
                </a:moveTo>
                <a:lnTo>
                  <a:pt x="9124" y="52395"/>
                </a:lnTo>
                <a:lnTo>
                  <a:pt x="5905" y="54621"/>
                </a:lnTo>
                <a:lnTo>
                  <a:pt x="1184" y="62335"/>
                </a:lnTo>
                <a:lnTo>
                  <a:pt x="0" y="67298"/>
                </a:lnTo>
                <a:lnTo>
                  <a:pt x="0" y="80939"/>
                </a:lnTo>
                <a:lnTo>
                  <a:pt x="1871" y="86987"/>
                </a:lnTo>
                <a:lnTo>
                  <a:pt x="9396" y="96041"/>
                </a:lnTo>
                <a:lnTo>
                  <a:pt x="9555" y="96041"/>
                </a:lnTo>
                <a:lnTo>
                  <a:pt x="14328" y="98175"/>
                </a:lnTo>
                <a:lnTo>
                  <a:pt x="27516" y="98175"/>
                </a:lnTo>
                <a:lnTo>
                  <a:pt x="32876" y="96041"/>
                </a:lnTo>
                <a:lnTo>
                  <a:pt x="37706" y="90730"/>
                </a:lnTo>
                <a:lnTo>
                  <a:pt x="16115" y="90730"/>
                </a:lnTo>
                <a:lnTo>
                  <a:pt x="12060" y="89242"/>
                </a:lnTo>
                <a:lnTo>
                  <a:pt x="6317" y="83258"/>
                </a:lnTo>
                <a:lnTo>
                  <a:pt x="4892" y="79060"/>
                </a:lnTo>
                <a:lnTo>
                  <a:pt x="4943" y="69326"/>
                </a:lnTo>
                <a:lnTo>
                  <a:pt x="5608" y="66270"/>
                </a:lnTo>
                <a:lnTo>
                  <a:pt x="8479" y="61193"/>
                </a:lnTo>
                <a:lnTo>
                  <a:pt x="10528" y="59584"/>
                </a:lnTo>
                <a:lnTo>
                  <a:pt x="13201" y="58896"/>
                </a:lnTo>
                <a:lnTo>
                  <a:pt x="13201" y="51785"/>
                </a:lnTo>
                <a:close/>
              </a:path>
              <a:path w="43179" h="259080">
                <a:moveTo>
                  <a:pt x="26445" y="51430"/>
                </a:moveTo>
                <a:lnTo>
                  <a:pt x="26445" y="58464"/>
                </a:lnTo>
                <a:lnTo>
                  <a:pt x="29827" y="58662"/>
                </a:lnTo>
                <a:lnTo>
                  <a:pt x="32543" y="60151"/>
                </a:lnTo>
                <a:lnTo>
                  <a:pt x="36662" y="65731"/>
                </a:lnTo>
                <a:lnTo>
                  <a:pt x="37690" y="69326"/>
                </a:lnTo>
                <a:lnTo>
                  <a:pt x="37609" y="79060"/>
                </a:lnTo>
                <a:lnTo>
                  <a:pt x="36215" y="82960"/>
                </a:lnTo>
                <a:lnTo>
                  <a:pt x="31846" y="87504"/>
                </a:lnTo>
                <a:lnTo>
                  <a:pt x="30100" y="89242"/>
                </a:lnTo>
                <a:lnTo>
                  <a:pt x="26289" y="90730"/>
                </a:lnTo>
                <a:lnTo>
                  <a:pt x="37706" y="90730"/>
                </a:lnTo>
                <a:lnTo>
                  <a:pt x="40639" y="87504"/>
                </a:lnTo>
                <a:lnTo>
                  <a:pt x="42568" y="81591"/>
                </a:lnTo>
                <a:lnTo>
                  <a:pt x="42500" y="67298"/>
                </a:lnTo>
                <a:lnTo>
                  <a:pt x="41140" y="62335"/>
                </a:lnTo>
                <a:lnTo>
                  <a:pt x="40384" y="61193"/>
                </a:lnTo>
                <a:lnTo>
                  <a:pt x="35265" y="53969"/>
                </a:lnTo>
                <a:lnTo>
                  <a:pt x="31426" y="51785"/>
                </a:lnTo>
                <a:lnTo>
                  <a:pt x="32021" y="51785"/>
                </a:lnTo>
                <a:lnTo>
                  <a:pt x="26445" y="51430"/>
                </a:lnTo>
                <a:close/>
              </a:path>
              <a:path w="43179" h="259080">
                <a:moveTo>
                  <a:pt x="41455" y="108335"/>
                </a:moveTo>
                <a:lnTo>
                  <a:pt x="1056" y="108335"/>
                </a:lnTo>
                <a:lnTo>
                  <a:pt x="1056" y="118729"/>
                </a:lnTo>
                <a:lnTo>
                  <a:pt x="31954" y="132469"/>
                </a:lnTo>
                <a:lnTo>
                  <a:pt x="32429" y="132696"/>
                </a:lnTo>
                <a:lnTo>
                  <a:pt x="34003" y="133292"/>
                </a:lnTo>
                <a:lnTo>
                  <a:pt x="35592" y="133774"/>
                </a:lnTo>
                <a:lnTo>
                  <a:pt x="34925" y="133774"/>
                </a:lnTo>
                <a:lnTo>
                  <a:pt x="34485" y="133909"/>
                </a:lnTo>
                <a:lnTo>
                  <a:pt x="34003" y="134100"/>
                </a:lnTo>
                <a:lnTo>
                  <a:pt x="33514" y="134263"/>
                </a:lnTo>
                <a:lnTo>
                  <a:pt x="1056" y="148188"/>
                </a:lnTo>
                <a:lnTo>
                  <a:pt x="1056" y="158568"/>
                </a:lnTo>
                <a:lnTo>
                  <a:pt x="41455" y="158568"/>
                </a:lnTo>
                <a:lnTo>
                  <a:pt x="41455" y="151882"/>
                </a:lnTo>
                <a:lnTo>
                  <a:pt x="7047" y="151882"/>
                </a:lnTo>
                <a:lnTo>
                  <a:pt x="8337" y="151534"/>
                </a:lnTo>
                <a:lnTo>
                  <a:pt x="10060" y="150932"/>
                </a:lnTo>
                <a:lnTo>
                  <a:pt x="10564" y="150669"/>
                </a:lnTo>
                <a:lnTo>
                  <a:pt x="41455" y="137269"/>
                </a:lnTo>
                <a:lnTo>
                  <a:pt x="41455" y="130399"/>
                </a:lnTo>
                <a:lnTo>
                  <a:pt x="10564" y="116644"/>
                </a:lnTo>
                <a:lnTo>
                  <a:pt x="9401" y="116162"/>
                </a:lnTo>
                <a:lnTo>
                  <a:pt x="8196" y="115730"/>
                </a:lnTo>
                <a:lnTo>
                  <a:pt x="7047" y="115368"/>
                </a:lnTo>
                <a:lnTo>
                  <a:pt x="41455" y="115368"/>
                </a:lnTo>
                <a:lnTo>
                  <a:pt x="41455" y="108335"/>
                </a:lnTo>
                <a:close/>
              </a:path>
              <a:path w="43179" h="259080">
                <a:moveTo>
                  <a:pt x="41455" y="165112"/>
                </a:moveTo>
                <a:lnTo>
                  <a:pt x="1056" y="185021"/>
                </a:lnTo>
                <a:lnTo>
                  <a:pt x="1056" y="193039"/>
                </a:lnTo>
                <a:lnTo>
                  <a:pt x="41455" y="212913"/>
                </a:lnTo>
                <a:lnTo>
                  <a:pt x="41455" y="205383"/>
                </a:lnTo>
                <a:lnTo>
                  <a:pt x="29381" y="199683"/>
                </a:lnTo>
                <a:lnTo>
                  <a:pt x="29381" y="197442"/>
                </a:lnTo>
                <a:lnTo>
                  <a:pt x="24673" y="197442"/>
                </a:lnTo>
                <a:lnTo>
                  <a:pt x="6848" y="189055"/>
                </a:lnTo>
                <a:lnTo>
                  <a:pt x="24673" y="180781"/>
                </a:lnTo>
                <a:lnTo>
                  <a:pt x="29381" y="180781"/>
                </a:lnTo>
                <a:lnTo>
                  <a:pt x="29381" y="178640"/>
                </a:lnTo>
                <a:lnTo>
                  <a:pt x="41455" y="172982"/>
                </a:lnTo>
                <a:lnTo>
                  <a:pt x="41455" y="165112"/>
                </a:lnTo>
                <a:close/>
              </a:path>
              <a:path w="43179" h="259080">
                <a:moveTo>
                  <a:pt x="29381" y="180781"/>
                </a:moveTo>
                <a:lnTo>
                  <a:pt x="24673" y="180781"/>
                </a:lnTo>
                <a:lnTo>
                  <a:pt x="24673" y="197442"/>
                </a:lnTo>
                <a:lnTo>
                  <a:pt x="29381" y="197442"/>
                </a:lnTo>
                <a:lnTo>
                  <a:pt x="29381" y="180781"/>
                </a:lnTo>
                <a:close/>
              </a:path>
              <a:path w="43179" h="259080">
                <a:moveTo>
                  <a:pt x="40113" y="224193"/>
                </a:moveTo>
                <a:lnTo>
                  <a:pt x="32656" y="224193"/>
                </a:lnTo>
                <a:lnTo>
                  <a:pt x="34515" y="225469"/>
                </a:lnTo>
                <a:lnTo>
                  <a:pt x="37087" y="230163"/>
                </a:lnTo>
                <a:lnTo>
                  <a:pt x="37740" y="233410"/>
                </a:lnTo>
                <a:lnTo>
                  <a:pt x="37740" y="241755"/>
                </a:lnTo>
                <a:lnTo>
                  <a:pt x="36868" y="245087"/>
                </a:lnTo>
                <a:lnTo>
                  <a:pt x="33393" y="250093"/>
                </a:lnTo>
                <a:lnTo>
                  <a:pt x="30940" y="251454"/>
                </a:lnTo>
                <a:lnTo>
                  <a:pt x="28154" y="251454"/>
                </a:lnTo>
                <a:lnTo>
                  <a:pt x="28154" y="258459"/>
                </a:lnTo>
                <a:lnTo>
                  <a:pt x="42504" y="243960"/>
                </a:lnTo>
                <a:lnTo>
                  <a:pt x="42504" y="231304"/>
                </a:lnTo>
                <a:lnTo>
                  <a:pt x="42272" y="230163"/>
                </a:lnTo>
                <a:lnTo>
                  <a:pt x="41377" y="226192"/>
                </a:lnTo>
                <a:lnTo>
                  <a:pt x="40113" y="224193"/>
                </a:lnTo>
                <a:close/>
              </a:path>
              <a:path w="43179" h="259080">
                <a:moveTo>
                  <a:pt x="12896" y="218578"/>
                </a:moveTo>
                <a:lnTo>
                  <a:pt x="8890" y="218578"/>
                </a:lnTo>
                <a:lnTo>
                  <a:pt x="5750" y="220301"/>
                </a:lnTo>
                <a:lnTo>
                  <a:pt x="1268" y="226923"/>
                </a:lnTo>
                <a:lnTo>
                  <a:pt x="1159" y="227093"/>
                </a:lnTo>
                <a:lnTo>
                  <a:pt x="103" y="231304"/>
                </a:lnTo>
                <a:lnTo>
                  <a:pt x="0" y="243421"/>
                </a:lnTo>
                <a:lnTo>
                  <a:pt x="1106" y="248044"/>
                </a:lnTo>
                <a:lnTo>
                  <a:pt x="5473" y="254999"/>
                </a:lnTo>
                <a:lnTo>
                  <a:pt x="8373" y="256757"/>
                </a:lnTo>
                <a:lnTo>
                  <a:pt x="14910" y="256757"/>
                </a:lnTo>
                <a:lnTo>
                  <a:pt x="17186" y="255588"/>
                </a:lnTo>
                <a:lnTo>
                  <a:pt x="18774" y="253241"/>
                </a:lnTo>
                <a:lnTo>
                  <a:pt x="20383" y="250922"/>
                </a:lnTo>
                <a:lnTo>
                  <a:pt x="20632" y="250093"/>
                </a:lnTo>
                <a:lnTo>
                  <a:pt x="20719" y="249802"/>
                </a:lnTo>
                <a:lnTo>
                  <a:pt x="9046" y="249802"/>
                </a:lnTo>
                <a:lnTo>
                  <a:pt x="7472" y="248753"/>
                </a:lnTo>
                <a:lnTo>
                  <a:pt x="5111" y="244485"/>
                </a:lnTo>
                <a:lnTo>
                  <a:pt x="4542" y="241755"/>
                </a:lnTo>
                <a:lnTo>
                  <a:pt x="4523" y="234289"/>
                </a:lnTo>
                <a:lnTo>
                  <a:pt x="5146" y="231715"/>
                </a:lnTo>
                <a:lnTo>
                  <a:pt x="5246" y="231304"/>
                </a:lnTo>
                <a:lnTo>
                  <a:pt x="8027" y="227093"/>
                </a:lnTo>
                <a:lnTo>
                  <a:pt x="8139" y="226923"/>
                </a:lnTo>
                <a:lnTo>
                  <a:pt x="10216" y="225724"/>
                </a:lnTo>
                <a:lnTo>
                  <a:pt x="12918" y="225469"/>
                </a:lnTo>
                <a:lnTo>
                  <a:pt x="12896" y="218578"/>
                </a:lnTo>
                <a:close/>
              </a:path>
              <a:path w="43179" h="259080">
                <a:moveTo>
                  <a:pt x="33670" y="216968"/>
                </a:moveTo>
                <a:lnTo>
                  <a:pt x="28154" y="216968"/>
                </a:lnTo>
                <a:lnTo>
                  <a:pt x="26693" y="217344"/>
                </a:lnTo>
                <a:lnTo>
                  <a:pt x="24077" y="218847"/>
                </a:lnTo>
                <a:lnTo>
                  <a:pt x="22971" y="219925"/>
                </a:lnTo>
                <a:lnTo>
                  <a:pt x="20858" y="223257"/>
                </a:lnTo>
                <a:lnTo>
                  <a:pt x="19781" y="226923"/>
                </a:lnTo>
                <a:lnTo>
                  <a:pt x="19731" y="227093"/>
                </a:lnTo>
                <a:lnTo>
                  <a:pt x="18426" y="234289"/>
                </a:lnTo>
                <a:lnTo>
                  <a:pt x="16820" y="243421"/>
                </a:lnTo>
                <a:lnTo>
                  <a:pt x="16725" y="243960"/>
                </a:lnTo>
                <a:lnTo>
                  <a:pt x="16633" y="244485"/>
                </a:lnTo>
                <a:lnTo>
                  <a:pt x="16527" y="245087"/>
                </a:lnTo>
                <a:lnTo>
                  <a:pt x="16470" y="245413"/>
                </a:lnTo>
                <a:lnTo>
                  <a:pt x="14130" y="249802"/>
                </a:lnTo>
                <a:lnTo>
                  <a:pt x="20719" y="249802"/>
                </a:lnTo>
                <a:lnTo>
                  <a:pt x="21823" y="246122"/>
                </a:lnTo>
                <a:lnTo>
                  <a:pt x="24949" y="228660"/>
                </a:lnTo>
                <a:lnTo>
                  <a:pt x="27303" y="224193"/>
                </a:lnTo>
                <a:lnTo>
                  <a:pt x="40113" y="224193"/>
                </a:lnTo>
                <a:lnTo>
                  <a:pt x="36782" y="218847"/>
                </a:lnTo>
                <a:lnTo>
                  <a:pt x="33670" y="216968"/>
                </a:lnTo>
                <a:close/>
              </a:path>
            </a:pathLst>
          </a:custGeom>
          <a:solidFill>
            <a:srgbClr val="A5A8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1010237" y="19329899"/>
            <a:ext cx="128270" cy="422909"/>
          </a:xfrm>
          <a:custGeom>
            <a:avLst/>
            <a:gdLst/>
            <a:ahLst/>
            <a:cxnLst/>
            <a:rect l="l" t="t" r="r" b="b"/>
            <a:pathLst>
              <a:path w="128270" h="422909">
                <a:moveTo>
                  <a:pt x="123259" y="0"/>
                </a:moveTo>
                <a:lnTo>
                  <a:pt x="61321" y="0"/>
                </a:lnTo>
                <a:lnTo>
                  <a:pt x="48502" y="20011"/>
                </a:lnTo>
                <a:lnTo>
                  <a:pt x="34229" y="49551"/>
                </a:lnTo>
                <a:lnTo>
                  <a:pt x="22635" y="88900"/>
                </a:lnTo>
                <a:lnTo>
                  <a:pt x="17969" y="137135"/>
                </a:lnTo>
                <a:lnTo>
                  <a:pt x="17852" y="138340"/>
                </a:lnTo>
                <a:lnTo>
                  <a:pt x="24398" y="187289"/>
                </a:lnTo>
                <a:lnTo>
                  <a:pt x="41675" y="233984"/>
                </a:lnTo>
                <a:lnTo>
                  <a:pt x="58496" y="274875"/>
                </a:lnTo>
                <a:lnTo>
                  <a:pt x="64784" y="296224"/>
                </a:lnTo>
                <a:lnTo>
                  <a:pt x="62560" y="356528"/>
                </a:lnTo>
                <a:lnTo>
                  <a:pt x="38386" y="408486"/>
                </a:lnTo>
                <a:lnTo>
                  <a:pt x="27970" y="422848"/>
                </a:lnTo>
                <a:lnTo>
                  <a:pt x="86349" y="422848"/>
                </a:lnTo>
                <a:lnTo>
                  <a:pt x="93042" y="409251"/>
                </a:lnTo>
                <a:lnTo>
                  <a:pt x="101973" y="386685"/>
                </a:lnTo>
                <a:lnTo>
                  <a:pt x="109791" y="356784"/>
                </a:lnTo>
                <a:lnTo>
                  <a:pt x="113142" y="321184"/>
                </a:lnTo>
                <a:lnTo>
                  <a:pt x="110950" y="292768"/>
                </a:lnTo>
                <a:lnTo>
                  <a:pt x="104953" y="268416"/>
                </a:lnTo>
                <a:lnTo>
                  <a:pt x="96057" y="245241"/>
                </a:lnTo>
                <a:lnTo>
                  <a:pt x="85151" y="220152"/>
                </a:lnTo>
                <a:lnTo>
                  <a:pt x="77021" y="201596"/>
                </a:lnTo>
                <a:lnTo>
                  <a:pt x="70182" y="182703"/>
                </a:lnTo>
                <a:lnTo>
                  <a:pt x="65467" y="161780"/>
                </a:lnTo>
                <a:lnTo>
                  <a:pt x="63796" y="138340"/>
                </a:lnTo>
                <a:lnTo>
                  <a:pt x="63710" y="137135"/>
                </a:lnTo>
                <a:lnTo>
                  <a:pt x="70503" y="87541"/>
                </a:lnTo>
                <a:lnTo>
                  <a:pt x="86788" y="48041"/>
                </a:lnTo>
                <a:lnTo>
                  <a:pt x="106420" y="18805"/>
                </a:lnTo>
                <a:lnTo>
                  <a:pt x="123259" y="0"/>
                </a:lnTo>
                <a:close/>
              </a:path>
              <a:path w="128270" h="422909">
                <a:moveTo>
                  <a:pt x="40540" y="252113"/>
                </a:moveTo>
                <a:lnTo>
                  <a:pt x="0" y="252113"/>
                </a:lnTo>
                <a:lnTo>
                  <a:pt x="0" y="292768"/>
                </a:lnTo>
                <a:lnTo>
                  <a:pt x="40540" y="292768"/>
                </a:lnTo>
                <a:lnTo>
                  <a:pt x="40540" y="252113"/>
                </a:lnTo>
                <a:close/>
              </a:path>
              <a:path w="128270" h="422909">
                <a:moveTo>
                  <a:pt x="127677" y="164708"/>
                </a:moveTo>
                <a:lnTo>
                  <a:pt x="87129" y="164708"/>
                </a:lnTo>
                <a:lnTo>
                  <a:pt x="87129" y="205376"/>
                </a:lnTo>
                <a:lnTo>
                  <a:pt x="127677" y="205376"/>
                </a:lnTo>
                <a:lnTo>
                  <a:pt x="127677" y="164708"/>
                </a:lnTo>
                <a:close/>
              </a:path>
            </a:pathLst>
          </a:custGeom>
          <a:solidFill>
            <a:srgbClr val="AA2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130503" y="19324994"/>
            <a:ext cx="2791220" cy="454868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12273332" y="19520991"/>
            <a:ext cx="412750" cy="254635"/>
          </a:xfrm>
          <a:custGeom>
            <a:avLst/>
            <a:gdLst/>
            <a:ahLst/>
            <a:cxnLst/>
            <a:rect l="l" t="t" r="r" b="b"/>
            <a:pathLst>
              <a:path w="412750" h="254634">
                <a:moveTo>
                  <a:pt x="287698" y="0"/>
                </a:moveTo>
                <a:lnTo>
                  <a:pt x="249450" y="6877"/>
                </a:lnTo>
                <a:lnTo>
                  <a:pt x="205078" y="24162"/>
                </a:lnTo>
                <a:lnTo>
                  <a:pt x="165172" y="53029"/>
                </a:lnTo>
                <a:lnTo>
                  <a:pt x="137182" y="87722"/>
                </a:lnTo>
                <a:lnTo>
                  <a:pt x="124585" y="115333"/>
                </a:lnTo>
                <a:lnTo>
                  <a:pt x="122910" y="115737"/>
                </a:lnTo>
                <a:lnTo>
                  <a:pt x="121374" y="115737"/>
                </a:lnTo>
                <a:lnTo>
                  <a:pt x="110645" y="116229"/>
                </a:lnTo>
                <a:lnTo>
                  <a:pt x="66189" y="119816"/>
                </a:lnTo>
                <a:lnTo>
                  <a:pt x="21071" y="126648"/>
                </a:lnTo>
                <a:lnTo>
                  <a:pt x="12655" y="128137"/>
                </a:lnTo>
                <a:lnTo>
                  <a:pt x="35" y="135199"/>
                </a:lnTo>
                <a:lnTo>
                  <a:pt x="0" y="138560"/>
                </a:lnTo>
                <a:lnTo>
                  <a:pt x="10755" y="144863"/>
                </a:lnTo>
                <a:lnTo>
                  <a:pt x="69838" y="154493"/>
                </a:lnTo>
                <a:lnTo>
                  <a:pt x="116375" y="158022"/>
                </a:lnTo>
                <a:lnTo>
                  <a:pt x="120197" y="158199"/>
                </a:lnTo>
                <a:lnTo>
                  <a:pt x="120213" y="158392"/>
                </a:lnTo>
                <a:lnTo>
                  <a:pt x="120324" y="159740"/>
                </a:lnTo>
                <a:lnTo>
                  <a:pt x="120404" y="160709"/>
                </a:lnTo>
                <a:lnTo>
                  <a:pt x="120523" y="162141"/>
                </a:lnTo>
                <a:lnTo>
                  <a:pt x="121573" y="170119"/>
                </a:lnTo>
                <a:lnTo>
                  <a:pt x="144320" y="216077"/>
                </a:lnTo>
                <a:lnTo>
                  <a:pt x="178776" y="244640"/>
                </a:lnTo>
                <a:lnTo>
                  <a:pt x="208779" y="253340"/>
                </a:lnTo>
                <a:lnTo>
                  <a:pt x="215834" y="254531"/>
                </a:lnTo>
                <a:lnTo>
                  <a:pt x="242209" y="254531"/>
                </a:lnTo>
                <a:lnTo>
                  <a:pt x="248405" y="254162"/>
                </a:lnTo>
                <a:lnTo>
                  <a:pt x="254148" y="251631"/>
                </a:lnTo>
                <a:lnTo>
                  <a:pt x="265095" y="250305"/>
                </a:lnTo>
                <a:lnTo>
                  <a:pt x="270037" y="249249"/>
                </a:lnTo>
                <a:lnTo>
                  <a:pt x="280537" y="246888"/>
                </a:lnTo>
                <a:lnTo>
                  <a:pt x="285691" y="244378"/>
                </a:lnTo>
                <a:lnTo>
                  <a:pt x="294028" y="244378"/>
                </a:lnTo>
                <a:lnTo>
                  <a:pt x="299042" y="240606"/>
                </a:lnTo>
                <a:lnTo>
                  <a:pt x="303573" y="239132"/>
                </a:lnTo>
                <a:lnTo>
                  <a:pt x="314406" y="233850"/>
                </a:lnTo>
                <a:lnTo>
                  <a:pt x="320277" y="229163"/>
                </a:lnTo>
                <a:lnTo>
                  <a:pt x="331025" y="224732"/>
                </a:lnTo>
                <a:lnTo>
                  <a:pt x="334172" y="222924"/>
                </a:lnTo>
                <a:lnTo>
                  <a:pt x="262195" y="222924"/>
                </a:lnTo>
                <a:lnTo>
                  <a:pt x="255609" y="222683"/>
                </a:lnTo>
                <a:lnTo>
                  <a:pt x="242989" y="221534"/>
                </a:lnTo>
                <a:lnTo>
                  <a:pt x="236608" y="221123"/>
                </a:lnTo>
                <a:lnTo>
                  <a:pt x="229858" y="218230"/>
                </a:lnTo>
                <a:lnTo>
                  <a:pt x="228965" y="217734"/>
                </a:lnTo>
                <a:lnTo>
                  <a:pt x="220190" y="216883"/>
                </a:lnTo>
                <a:lnTo>
                  <a:pt x="219510" y="216486"/>
                </a:lnTo>
                <a:lnTo>
                  <a:pt x="213530" y="212636"/>
                </a:lnTo>
                <a:lnTo>
                  <a:pt x="202889" y="207361"/>
                </a:lnTo>
                <a:lnTo>
                  <a:pt x="201950" y="206262"/>
                </a:lnTo>
                <a:lnTo>
                  <a:pt x="199959" y="203717"/>
                </a:lnTo>
                <a:lnTo>
                  <a:pt x="190210" y="197832"/>
                </a:lnTo>
                <a:lnTo>
                  <a:pt x="186240" y="192309"/>
                </a:lnTo>
                <a:lnTo>
                  <a:pt x="181674" y="182610"/>
                </a:lnTo>
                <a:lnTo>
                  <a:pt x="180043" y="180362"/>
                </a:lnTo>
                <a:lnTo>
                  <a:pt x="179561" y="179547"/>
                </a:lnTo>
                <a:lnTo>
                  <a:pt x="178533" y="173272"/>
                </a:lnTo>
                <a:lnTo>
                  <a:pt x="178635" y="170119"/>
                </a:lnTo>
                <a:lnTo>
                  <a:pt x="178710" y="167771"/>
                </a:lnTo>
                <a:lnTo>
                  <a:pt x="179185" y="162141"/>
                </a:lnTo>
                <a:lnTo>
                  <a:pt x="179306" y="160709"/>
                </a:lnTo>
                <a:lnTo>
                  <a:pt x="180316" y="160318"/>
                </a:lnTo>
                <a:lnTo>
                  <a:pt x="228102" y="160318"/>
                </a:lnTo>
                <a:lnTo>
                  <a:pt x="241429" y="160149"/>
                </a:lnTo>
                <a:lnTo>
                  <a:pt x="292079" y="158392"/>
                </a:lnTo>
                <a:lnTo>
                  <a:pt x="344106" y="154493"/>
                </a:lnTo>
                <a:lnTo>
                  <a:pt x="344388" y="154493"/>
                </a:lnTo>
                <a:lnTo>
                  <a:pt x="389192" y="148053"/>
                </a:lnTo>
                <a:lnTo>
                  <a:pt x="412511" y="135497"/>
                </a:lnTo>
                <a:lnTo>
                  <a:pt x="411284" y="133547"/>
                </a:lnTo>
                <a:lnTo>
                  <a:pt x="363360" y="121578"/>
                </a:lnTo>
                <a:lnTo>
                  <a:pt x="348090" y="119816"/>
                </a:lnTo>
                <a:lnTo>
                  <a:pt x="348235" y="119816"/>
                </a:lnTo>
                <a:lnTo>
                  <a:pt x="331465" y="118233"/>
                </a:lnTo>
                <a:lnTo>
                  <a:pt x="314723" y="116902"/>
                </a:lnTo>
                <a:lnTo>
                  <a:pt x="314999" y="116902"/>
                </a:lnTo>
                <a:lnTo>
                  <a:pt x="296112" y="115737"/>
                </a:lnTo>
                <a:lnTo>
                  <a:pt x="278304" y="114904"/>
                </a:lnTo>
                <a:lnTo>
                  <a:pt x="247593" y="113932"/>
                </a:lnTo>
                <a:lnTo>
                  <a:pt x="206641" y="113932"/>
                </a:lnTo>
                <a:lnTo>
                  <a:pt x="205390" y="112667"/>
                </a:lnTo>
                <a:lnTo>
                  <a:pt x="210211" y="109874"/>
                </a:lnTo>
                <a:lnTo>
                  <a:pt x="212402" y="104350"/>
                </a:lnTo>
                <a:lnTo>
                  <a:pt x="218436" y="101713"/>
                </a:lnTo>
                <a:lnTo>
                  <a:pt x="219131" y="100883"/>
                </a:lnTo>
                <a:lnTo>
                  <a:pt x="219684" y="100132"/>
                </a:lnTo>
                <a:lnTo>
                  <a:pt x="224039" y="95158"/>
                </a:lnTo>
                <a:lnTo>
                  <a:pt x="228962" y="90841"/>
                </a:lnTo>
                <a:lnTo>
                  <a:pt x="234190" y="86882"/>
                </a:lnTo>
                <a:lnTo>
                  <a:pt x="239458" y="82981"/>
                </a:lnTo>
                <a:lnTo>
                  <a:pt x="245981" y="78004"/>
                </a:lnTo>
                <a:lnTo>
                  <a:pt x="253446" y="74750"/>
                </a:lnTo>
                <a:lnTo>
                  <a:pt x="263443" y="71311"/>
                </a:lnTo>
                <a:lnTo>
                  <a:pt x="265138" y="69319"/>
                </a:lnTo>
                <a:lnTo>
                  <a:pt x="272986" y="68283"/>
                </a:lnTo>
                <a:lnTo>
                  <a:pt x="277962" y="66688"/>
                </a:lnTo>
                <a:lnTo>
                  <a:pt x="283250" y="65079"/>
                </a:lnTo>
                <a:lnTo>
                  <a:pt x="289747" y="63283"/>
                </a:lnTo>
                <a:lnTo>
                  <a:pt x="296181" y="61927"/>
                </a:lnTo>
                <a:lnTo>
                  <a:pt x="302563" y="61108"/>
                </a:lnTo>
                <a:lnTo>
                  <a:pt x="302172" y="61108"/>
                </a:lnTo>
                <a:lnTo>
                  <a:pt x="308934" y="60906"/>
                </a:lnTo>
                <a:lnTo>
                  <a:pt x="352114" y="60906"/>
                </a:lnTo>
                <a:lnTo>
                  <a:pt x="353487" y="59520"/>
                </a:lnTo>
                <a:lnTo>
                  <a:pt x="355975" y="51735"/>
                </a:lnTo>
                <a:lnTo>
                  <a:pt x="356507" y="47637"/>
                </a:lnTo>
                <a:lnTo>
                  <a:pt x="357599" y="43717"/>
                </a:lnTo>
                <a:lnTo>
                  <a:pt x="357499" y="42866"/>
                </a:lnTo>
                <a:lnTo>
                  <a:pt x="356514" y="39867"/>
                </a:lnTo>
                <a:lnTo>
                  <a:pt x="355585" y="36853"/>
                </a:lnTo>
                <a:lnTo>
                  <a:pt x="353657" y="31586"/>
                </a:lnTo>
                <a:lnTo>
                  <a:pt x="352040" y="29792"/>
                </a:lnTo>
                <a:lnTo>
                  <a:pt x="336449" y="18781"/>
                </a:lnTo>
                <a:lnTo>
                  <a:pt x="329076" y="14903"/>
                </a:lnTo>
                <a:lnTo>
                  <a:pt x="321342" y="10710"/>
                </a:lnTo>
                <a:lnTo>
                  <a:pt x="313702" y="6877"/>
                </a:lnTo>
                <a:lnTo>
                  <a:pt x="305299" y="3808"/>
                </a:lnTo>
                <a:lnTo>
                  <a:pt x="296528" y="2511"/>
                </a:lnTo>
                <a:lnTo>
                  <a:pt x="296130" y="2511"/>
                </a:lnTo>
                <a:lnTo>
                  <a:pt x="295731" y="2304"/>
                </a:lnTo>
                <a:lnTo>
                  <a:pt x="287698" y="0"/>
                </a:lnTo>
                <a:close/>
              </a:path>
              <a:path w="412750" h="254634">
                <a:moveTo>
                  <a:pt x="353791" y="202313"/>
                </a:moveTo>
                <a:lnTo>
                  <a:pt x="349722" y="202817"/>
                </a:lnTo>
                <a:lnTo>
                  <a:pt x="341667" y="206262"/>
                </a:lnTo>
                <a:lnTo>
                  <a:pt x="334414" y="208063"/>
                </a:lnTo>
                <a:lnTo>
                  <a:pt x="321872" y="213579"/>
                </a:lnTo>
                <a:lnTo>
                  <a:pt x="315817" y="214997"/>
                </a:lnTo>
                <a:lnTo>
                  <a:pt x="306344" y="216486"/>
                </a:lnTo>
                <a:lnTo>
                  <a:pt x="304168" y="216883"/>
                </a:lnTo>
                <a:lnTo>
                  <a:pt x="301545" y="217734"/>
                </a:lnTo>
                <a:lnTo>
                  <a:pt x="293492" y="219809"/>
                </a:lnTo>
                <a:lnTo>
                  <a:pt x="284951" y="221123"/>
                </a:lnTo>
                <a:lnTo>
                  <a:pt x="284700" y="221123"/>
                </a:lnTo>
                <a:lnTo>
                  <a:pt x="277097" y="221828"/>
                </a:lnTo>
                <a:lnTo>
                  <a:pt x="262195" y="222924"/>
                </a:lnTo>
                <a:lnTo>
                  <a:pt x="334172" y="222924"/>
                </a:lnTo>
                <a:lnTo>
                  <a:pt x="334592" y="222683"/>
                </a:lnTo>
                <a:lnTo>
                  <a:pt x="336350" y="217273"/>
                </a:lnTo>
                <a:lnTo>
                  <a:pt x="337229" y="216486"/>
                </a:lnTo>
                <a:lnTo>
                  <a:pt x="341157" y="215515"/>
                </a:lnTo>
                <a:lnTo>
                  <a:pt x="343185" y="213225"/>
                </a:lnTo>
                <a:lnTo>
                  <a:pt x="349544" y="210460"/>
                </a:lnTo>
                <a:lnTo>
                  <a:pt x="351423" y="207361"/>
                </a:lnTo>
                <a:lnTo>
                  <a:pt x="354224" y="202994"/>
                </a:lnTo>
                <a:lnTo>
                  <a:pt x="353791" y="202313"/>
                </a:lnTo>
                <a:close/>
              </a:path>
              <a:path w="412750" h="254634">
                <a:moveTo>
                  <a:pt x="222263" y="113497"/>
                </a:moveTo>
                <a:lnTo>
                  <a:pt x="207730" y="113497"/>
                </a:lnTo>
                <a:lnTo>
                  <a:pt x="206578" y="113932"/>
                </a:lnTo>
                <a:lnTo>
                  <a:pt x="247593" y="113932"/>
                </a:lnTo>
                <a:lnTo>
                  <a:pt x="222263" y="113497"/>
                </a:lnTo>
                <a:close/>
              </a:path>
              <a:path w="412750" h="254634">
                <a:moveTo>
                  <a:pt x="352114" y="60906"/>
                </a:moveTo>
                <a:lnTo>
                  <a:pt x="317384" y="60906"/>
                </a:lnTo>
                <a:lnTo>
                  <a:pt x="325487" y="61108"/>
                </a:lnTo>
                <a:lnTo>
                  <a:pt x="333445" y="62369"/>
                </a:lnTo>
                <a:lnTo>
                  <a:pt x="341129" y="65554"/>
                </a:lnTo>
                <a:lnTo>
                  <a:pt x="343057" y="66688"/>
                </a:lnTo>
                <a:lnTo>
                  <a:pt x="345007" y="65767"/>
                </a:lnTo>
                <a:lnTo>
                  <a:pt x="350487" y="62548"/>
                </a:lnTo>
                <a:lnTo>
                  <a:pt x="352114" y="6090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1706922" y="19389097"/>
            <a:ext cx="85725" cy="121285"/>
          </a:xfrm>
          <a:custGeom>
            <a:avLst/>
            <a:gdLst/>
            <a:ahLst/>
            <a:cxnLst/>
            <a:rect l="l" t="t" r="r" b="b"/>
            <a:pathLst>
              <a:path w="85725" h="121284">
                <a:moveTo>
                  <a:pt x="38052" y="42380"/>
                </a:moveTo>
                <a:lnTo>
                  <a:pt x="3880" y="62909"/>
                </a:lnTo>
                <a:lnTo>
                  <a:pt x="0" y="84130"/>
                </a:lnTo>
                <a:lnTo>
                  <a:pt x="1624" y="94364"/>
                </a:lnTo>
                <a:lnTo>
                  <a:pt x="35831" y="121200"/>
                </a:lnTo>
                <a:lnTo>
                  <a:pt x="43875" y="120318"/>
                </a:lnTo>
                <a:lnTo>
                  <a:pt x="51927" y="117290"/>
                </a:lnTo>
                <a:lnTo>
                  <a:pt x="54543" y="115950"/>
                </a:lnTo>
                <a:lnTo>
                  <a:pt x="56507" y="113759"/>
                </a:lnTo>
                <a:lnTo>
                  <a:pt x="58988" y="111369"/>
                </a:lnTo>
                <a:lnTo>
                  <a:pt x="85548" y="111369"/>
                </a:lnTo>
                <a:lnTo>
                  <a:pt x="85549" y="97693"/>
                </a:lnTo>
                <a:lnTo>
                  <a:pt x="33642" y="97693"/>
                </a:lnTo>
                <a:lnTo>
                  <a:pt x="27233" y="91475"/>
                </a:lnTo>
                <a:lnTo>
                  <a:pt x="27211" y="72417"/>
                </a:lnTo>
                <a:lnTo>
                  <a:pt x="33932" y="65710"/>
                </a:lnTo>
                <a:lnTo>
                  <a:pt x="85551" y="65710"/>
                </a:lnTo>
                <a:lnTo>
                  <a:pt x="85552" y="50523"/>
                </a:lnTo>
                <a:lnTo>
                  <a:pt x="58499" y="50523"/>
                </a:lnTo>
                <a:lnTo>
                  <a:pt x="57386" y="49743"/>
                </a:lnTo>
                <a:lnTo>
                  <a:pt x="56869" y="49346"/>
                </a:lnTo>
                <a:lnTo>
                  <a:pt x="47896" y="44433"/>
                </a:lnTo>
                <a:lnTo>
                  <a:pt x="38052" y="42380"/>
                </a:lnTo>
                <a:close/>
              </a:path>
              <a:path w="85725" h="121284">
                <a:moveTo>
                  <a:pt x="85548" y="111369"/>
                </a:moveTo>
                <a:lnTo>
                  <a:pt x="58988" y="111369"/>
                </a:lnTo>
                <a:lnTo>
                  <a:pt x="58979" y="113759"/>
                </a:lnTo>
                <a:lnTo>
                  <a:pt x="58861" y="115950"/>
                </a:lnTo>
                <a:lnTo>
                  <a:pt x="58752" y="116836"/>
                </a:lnTo>
                <a:lnTo>
                  <a:pt x="58634" y="117793"/>
                </a:lnTo>
                <a:lnTo>
                  <a:pt x="59783" y="118715"/>
                </a:lnTo>
                <a:lnTo>
                  <a:pt x="85548" y="118715"/>
                </a:lnTo>
                <a:lnTo>
                  <a:pt x="85548" y="111369"/>
                </a:lnTo>
                <a:close/>
              </a:path>
              <a:path w="85725" h="121284">
                <a:moveTo>
                  <a:pt x="85551" y="65710"/>
                </a:moveTo>
                <a:lnTo>
                  <a:pt x="53119" y="65710"/>
                </a:lnTo>
                <a:lnTo>
                  <a:pt x="59662" y="72183"/>
                </a:lnTo>
                <a:lnTo>
                  <a:pt x="59683" y="91475"/>
                </a:lnTo>
                <a:lnTo>
                  <a:pt x="53394" y="97693"/>
                </a:lnTo>
                <a:lnTo>
                  <a:pt x="85549" y="97693"/>
                </a:lnTo>
                <a:lnTo>
                  <a:pt x="85551" y="65710"/>
                </a:lnTo>
                <a:close/>
              </a:path>
              <a:path w="85725" h="121284">
                <a:moveTo>
                  <a:pt x="85555" y="0"/>
                </a:moveTo>
                <a:lnTo>
                  <a:pt x="59180" y="0"/>
                </a:lnTo>
                <a:lnTo>
                  <a:pt x="59116" y="1240"/>
                </a:lnTo>
                <a:lnTo>
                  <a:pt x="59003" y="2481"/>
                </a:lnTo>
                <a:lnTo>
                  <a:pt x="58967" y="48396"/>
                </a:lnTo>
                <a:lnTo>
                  <a:pt x="59294" y="49346"/>
                </a:lnTo>
                <a:lnTo>
                  <a:pt x="59343" y="49488"/>
                </a:lnTo>
                <a:lnTo>
                  <a:pt x="58499" y="50523"/>
                </a:lnTo>
                <a:lnTo>
                  <a:pt x="85552" y="50523"/>
                </a:lnTo>
                <a:lnTo>
                  <a:pt x="855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458753" y="19563777"/>
            <a:ext cx="158115" cy="139065"/>
          </a:xfrm>
          <a:custGeom>
            <a:avLst/>
            <a:gdLst/>
            <a:ahLst/>
            <a:cxnLst/>
            <a:rect l="l" t="t" r="r" b="b"/>
            <a:pathLst>
              <a:path w="158115" h="139065">
                <a:moveTo>
                  <a:pt x="38138" y="22364"/>
                </a:moveTo>
                <a:lnTo>
                  <a:pt x="37249" y="15024"/>
                </a:lnTo>
                <a:lnTo>
                  <a:pt x="33743" y="8623"/>
                </a:lnTo>
                <a:lnTo>
                  <a:pt x="28308" y="4114"/>
                </a:lnTo>
                <a:lnTo>
                  <a:pt x="21590" y="1854"/>
                </a:lnTo>
                <a:lnTo>
                  <a:pt x="14274" y="2247"/>
                </a:lnTo>
                <a:lnTo>
                  <a:pt x="6819" y="4102"/>
                </a:lnTo>
                <a:lnTo>
                  <a:pt x="2463" y="9220"/>
                </a:lnTo>
                <a:lnTo>
                  <a:pt x="0" y="16243"/>
                </a:lnTo>
                <a:lnTo>
                  <a:pt x="0" y="25438"/>
                </a:lnTo>
                <a:lnTo>
                  <a:pt x="495" y="26682"/>
                </a:lnTo>
                <a:lnTo>
                  <a:pt x="927" y="27952"/>
                </a:lnTo>
                <a:lnTo>
                  <a:pt x="1485" y="29159"/>
                </a:lnTo>
                <a:lnTo>
                  <a:pt x="5803" y="35102"/>
                </a:lnTo>
                <a:lnTo>
                  <a:pt x="11772" y="38912"/>
                </a:lnTo>
                <a:lnTo>
                  <a:pt x="18694" y="40309"/>
                </a:lnTo>
                <a:lnTo>
                  <a:pt x="25831" y="38989"/>
                </a:lnTo>
                <a:lnTo>
                  <a:pt x="32118" y="35013"/>
                </a:lnTo>
                <a:lnTo>
                  <a:pt x="36322" y="29248"/>
                </a:lnTo>
                <a:lnTo>
                  <a:pt x="38138" y="22364"/>
                </a:lnTo>
                <a:close/>
              </a:path>
              <a:path w="158115" h="139065">
                <a:moveTo>
                  <a:pt x="157695" y="92684"/>
                </a:moveTo>
                <a:lnTo>
                  <a:pt x="143548" y="56476"/>
                </a:lnTo>
                <a:lnTo>
                  <a:pt x="121894" y="46075"/>
                </a:lnTo>
                <a:lnTo>
                  <a:pt x="121894" y="92430"/>
                </a:lnTo>
                <a:lnTo>
                  <a:pt x="120535" y="99491"/>
                </a:lnTo>
                <a:lnTo>
                  <a:pt x="116840" y="105168"/>
                </a:lnTo>
                <a:lnTo>
                  <a:pt x="116497" y="105562"/>
                </a:lnTo>
                <a:lnTo>
                  <a:pt x="110883" y="109550"/>
                </a:lnTo>
                <a:lnTo>
                  <a:pt x="110731" y="109550"/>
                </a:lnTo>
                <a:lnTo>
                  <a:pt x="104038" y="111023"/>
                </a:lnTo>
                <a:lnTo>
                  <a:pt x="97091" y="109550"/>
                </a:lnTo>
                <a:lnTo>
                  <a:pt x="91401" y="105562"/>
                </a:lnTo>
                <a:lnTo>
                  <a:pt x="87566" y="99644"/>
                </a:lnTo>
                <a:lnTo>
                  <a:pt x="86207" y="92684"/>
                </a:lnTo>
                <a:lnTo>
                  <a:pt x="86156" y="92430"/>
                </a:lnTo>
                <a:lnTo>
                  <a:pt x="87579" y="85229"/>
                </a:lnTo>
                <a:lnTo>
                  <a:pt x="91414" y="79349"/>
                </a:lnTo>
                <a:lnTo>
                  <a:pt x="97091" y="75361"/>
                </a:lnTo>
                <a:lnTo>
                  <a:pt x="104089" y="73875"/>
                </a:lnTo>
                <a:lnTo>
                  <a:pt x="110921" y="75361"/>
                </a:lnTo>
                <a:lnTo>
                  <a:pt x="116560" y="79349"/>
                </a:lnTo>
                <a:lnTo>
                  <a:pt x="120434" y="85229"/>
                </a:lnTo>
                <a:lnTo>
                  <a:pt x="121894" y="92430"/>
                </a:lnTo>
                <a:lnTo>
                  <a:pt x="121894" y="46075"/>
                </a:lnTo>
                <a:lnTo>
                  <a:pt x="87718" y="56299"/>
                </a:lnTo>
                <a:lnTo>
                  <a:pt x="87769" y="965"/>
                </a:lnTo>
                <a:lnTo>
                  <a:pt x="86995" y="0"/>
                </a:lnTo>
                <a:lnTo>
                  <a:pt x="55778" y="0"/>
                </a:lnTo>
                <a:lnTo>
                  <a:pt x="54825" y="787"/>
                </a:lnTo>
                <a:lnTo>
                  <a:pt x="54876" y="3327"/>
                </a:lnTo>
                <a:lnTo>
                  <a:pt x="54965" y="136550"/>
                </a:lnTo>
                <a:lnTo>
                  <a:pt x="87642" y="136550"/>
                </a:lnTo>
                <a:lnTo>
                  <a:pt x="87757" y="131940"/>
                </a:lnTo>
                <a:lnTo>
                  <a:pt x="87782" y="131076"/>
                </a:lnTo>
                <a:lnTo>
                  <a:pt x="87350" y="129463"/>
                </a:lnTo>
                <a:lnTo>
                  <a:pt x="88201" y="127787"/>
                </a:lnTo>
                <a:lnTo>
                  <a:pt x="95935" y="133502"/>
                </a:lnTo>
                <a:lnTo>
                  <a:pt x="104216" y="137121"/>
                </a:lnTo>
                <a:lnTo>
                  <a:pt x="113080" y="138696"/>
                </a:lnTo>
                <a:lnTo>
                  <a:pt x="122516" y="138290"/>
                </a:lnTo>
                <a:lnTo>
                  <a:pt x="132003" y="136029"/>
                </a:lnTo>
                <a:lnTo>
                  <a:pt x="140246" y="131940"/>
                </a:lnTo>
                <a:lnTo>
                  <a:pt x="144881" y="127787"/>
                </a:lnTo>
                <a:lnTo>
                  <a:pt x="147040" y="125857"/>
                </a:lnTo>
                <a:lnTo>
                  <a:pt x="152196" y="117602"/>
                </a:lnTo>
                <a:lnTo>
                  <a:pt x="154406" y="111023"/>
                </a:lnTo>
                <a:lnTo>
                  <a:pt x="156375" y="105168"/>
                </a:lnTo>
                <a:lnTo>
                  <a:pt x="157695" y="9268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1819230" y="19570661"/>
            <a:ext cx="220979" cy="136525"/>
          </a:xfrm>
          <a:custGeom>
            <a:avLst/>
            <a:gdLst/>
            <a:ahLst/>
            <a:cxnLst/>
            <a:rect l="l" t="t" r="r" b="b"/>
            <a:pathLst>
              <a:path w="220979" h="136525">
                <a:moveTo>
                  <a:pt x="116992" y="20269"/>
                </a:moveTo>
                <a:lnTo>
                  <a:pt x="72986" y="0"/>
                </a:lnTo>
                <a:lnTo>
                  <a:pt x="59753" y="584"/>
                </a:lnTo>
                <a:lnTo>
                  <a:pt x="35890" y="8039"/>
                </a:lnTo>
                <a:lnTo>
                  <a:pt x="16967" y="23037"/>
                </a:lnTo>
                <a:lnTo>
                  <a:pt x="4495" y="43776"/>
                </a:lnTo>
                <a:lnTo>
                  <a:pt x="0" y="68478"/>
                </a:lnTo>
                <a:lnTo>
                  <a:pt x="571" y="77444"/>
                </a:lnTo>
                <a:lnTo>
                  <a:pt x="21247" y="118211"/>
                </a:lnTo>
                <a:lnTo>
                  <a:pt x="58127" y="136271"/>
                </a:lnTo>
                <a:lnTo>
                  <a:pt x="79717" y="136004"/>
                </a:lnTo>
                <a:lnTo>
                  <a:pt x="114998" y="118478"/>
                </a:lnTo>
                <a:lnTo>
                  <a:pt x="82956" y="98996"/>
                </a:lnTo>
                <a:lnTo>
                  <a:pt x="75450" y="101879"/>
                </a:lnTo>
                <a:lnTo>
                  <a:pt x="38036" y="81419"/>
                </a:lnTo>
                <a:lnTo>
                  <a:pt x="35318" y="63563"/>
                </a:lnTo>
                <a:lnTo>
                  <a:pt x="37934" y="55181"/>
                </a:lnTo>
                <a:lnTo>
                  <a:pt x="43116" y="47294"/>
                </a:lnTo>
                <a:lnTo>
                  <a:pt x="53670" y="38785"/>
                </a:lnTo>
                <a:lnTo>
                  <a:pt x="65747" y="35407"/>
                </a:lnTo>
                <a:lnTo>
                  <a:pt x="78257" y="37160"/>
                </a:lnTo>
                <a:lnTo>
                  <a:pt x="90068" y="44094"/>
                </a:lnTo>
                <a:lnTo>
                  <a:pt x="91465" y="45300"/>
                </a:lnTo>
                <a:lnTo>
                  <a:pt x="92417" y="45631"/>
                </a:lnTo>
                <a:lnTo>
                  <a:pt x="116865" y="21145"/>
                </a:lnTo>
                <a:lnTo>
                  <a:pt x="116992" y="20269"/>
                </a:lnTo>
                <a:close/>
              </a:path>
              <a:path w="220979" h="136525">
                <a:moveTo>
                  <a:pt x="220370" y="42227"/>
                </a:moveTo>
                <a:lnTo>
                  <a:pt x="219659" y="41427"/>
                </a:lnTo>
                <a:lnTo>
                  <a:pt x="188645" y="41427"/>
                </a:lnTo>
                <a:lnTo>
                  <a:pt x="188645" y="86118"/>
                </a:lnTo>
                <a:lnTo>
                  <a:pt x="187185" y="92925"/>
                </a:lnTo>
                <a:lnTo>
                  <a:pt x="187159" y="93065"/>
                </a:lnTo>
                <a:lnTo>
                  <a:pt x="183146" y="98793"/>
                </a:lnTo>
                <a:lnTo>
                  <a:pt x="177253" y="102679"/>
                </a:lnTo>
                <a:lnTo>
                  <a:pt x="170116" y="104101"/>
                </a:lnTo>
                <a:lnTo>
                  <a:pt x="163182" y="102679"/>
                </a:lnTo>
                <a:lnTo>
                  <a:pt x="163042" y="102679"/>
                </a:lnTo>
                <a:lnTo>
                  <a:pt x="151777" y="85953"/>
                </a:lnTo>
                <a:lnTo>
                  <a:pt x="153276" y="79159"/>
                </a:lnTo>
                <a:lnTo>
                  <a:pt x="155219" y="76276"/>
                </a:lnTo>
                <a:lnTo>
                  <a:pt x="157226" y="73418"/>
                </a:lnTo>
                <a:lnTo>
                  <a:pt x="163080" y="69532"/>
                </a:lnTo>
                <a:lnTo>
                  <a:pt x="170141" y="68097"/>
                </a:lnTo>
                <a:lnTo>
                  <a:pt x="177279" y="69532"/>
                </a:lnTo>
                <a:lnTo>
                  <a:pt x="183172" y="73418"/>
                </a:lnTo>
                <a:lnTo>
                  <a:pt x="187172" y="79159"/>
                </a:lnTo>
                <a:lnTo>
                  <a:pt x="188607" y="85953"/>
                </a:lnTo>
                <a:lnTo>
                  <a:pt x="188645" y="86118"/>
                </a:lnTo>
                <a:lnTo>
                  <a:pt x="188645" y="41427"/>
                </a:lnTo>
                <a:lnTo>
                  <a:pt x="188125" y="41427"/>
                </a:lnTo>
                <a:lnTo>
                  <a:pt x="187452" y="42227"/>
                </a:lnTo>
                <a:lnTo>
                  <a:pt x="187528" y="49847"/>
                </a:lnTo>
                <a:lnTo>
                  <a:pt x="185559" y="48183"/>
                </a:lnTo>
                <a:lnTo>
                  <a:pt x="184238" y="46926"/>
                </a:lnTo>
                <a:lnTo>
                  <a:pt x="182791" y="45859"/>
                </a:lnTo>
                <a:lnTo>
                  <a:pt x="171881" y="40424"/>
                </a:lnTo>
                <a:lnTo>
                  <a:pt x="159550" y="38481"/>
                </a:lnTo>
                <a:lnTo>
                  <a:pt x="147002" y="40068"/>
                </a:lnTo>
                <a:lnTo>
                  <a:pt x="115658" y="76276"/>
                </a:lnTo>
                <a:lnTo>
                  <a:pt x="115531" y="85953"/>
                </a:lnTo>
                <a:lnTo>
                  <a:pt x="115404" y="95097"/>
                </a:lnTo>
                <a:lnTo>
                  <a:pt x="121348" y="112382"/>
                </a:lnTo>
                <a:lnTo>
                  <a:pt x="131762" y="123774"/>
                </a:lnTo>
                <a:lnTo>
                  <a:pt x="145427" y="130162"/>
                </a:lnTo>
                <a:lnTo>
                  <a:pt x="160096" y="131876"/>
                </a:lnTo>
                <a:lnTo>
                  <a:pt x="173570" y="129222"/>
                </a:lnTo>
                <a:lnTo>
                  <a:pt x="178676" y="127241"/>
                </a:lnTo>
                <a:lnTo>
                  <a:pt x="183019" y="124358"/>
                </a:lnTo>
                <a:lnTo>
                  <a:pt x="183692" y="123774"/>
                </a:lnTo>
                <a:lnTo>
                  <a:pt x="187502" y="120294"/>
                </a:lnTo>
                <a:lnTo>
                  <a:pt x="187604" y="123774"/>
                </a:lnTo>
                <a:lnTo>
                  <a:pt x="187642" y="124358"/>
                </a:lnTo>
                <a:lnTo>
                  <a:pt x="187223" y="128790"/>
                </a:lnTo>
                <a:lnTo>
                  <a:pt x="188214" y="129768"/>
                </a:lnTo>
                <a:lnTo>
                  <a:pt x="220370" y="129768"/>
                </a:lnTo>
                <a:lnTo>
                  <a:pt x="220370" y="120294"/>
                </a:lnTo>
                <a:lnTo>
                  <a:pt x="220370" y="104101"/>
                </a:lnTo>
                <a:lnTo>
                  <a:pt x="220370" y="68097"/>
                </a:lnTo>
                <a:lnTo>
                  <a:pt x="220370" y="49847"/>
                </a:lnTo>
                <a:lnTo>
                  <a:pt x="220370" y="4222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2103012" y="19609350"/>
            <a:ext cx="105410" cy="93345"/>
          </a:xfrm>
          <a:custGeom>
            <a:avLst/>
            <a:gdLst/>
            <a:ahLst/>
            <a:cxnLst/>
            <a:rect l="l" t="t" r="r" b="b"/>
            <a:pathLst>
              <a:path w="105409" h="93344">
                <a:moveTo>
                  <a:pt x="49132" y="0"/>
                </a:moveTo>
                <a:lnTo>
                  <a:pt x="40435" y="0"/>
                </a:lnTo>
                <a:lnTo>
                  <a:pt x="32229" y="1345"/>
                </a:lnTo>
                <a:lnTo>
                  <a:pt x="1389" y="34640"/>
                </a:lnTo>
                <a:lnTo>
                  <a:pt x="0" y="45302"/>
                </a:lnTo>
                <a:lnTo>
                  <a:pt x="713" y="56522"/>
                </a:lnTo>
                <a:lnTo>
                  <a:pt x="26131" y="89916"/>
                </a:lnTo>
                <a:lnTo>
                  <a:pt x="38278" y="93025"/>
                </a:lnTo>
                <a:lnTo>
                  <a:pt x="49367" y="93025"/>
                </a:lnTo>
                <a:lnTo>
                  <a:pt x="60284" y="89916"/>
                </a:lnTo>
                <a:lnTo>
                  <a:pt x="70833" y="83230"/>
                </a:lnTo>
                <a:lnTo>
                  <a:pt x="71230" y="82889"/>
                </a:lnTo>
                <a:lnTo>
                  <a:pt x="71556" y="82265"/>
                </a:lnTo>
                <a:lnTo>
                  <a:pt x="105321" y="82265"/>
                </a:lnTo>
                <a:lnTo>
                  <a:pt x="105325" y="65405"/>
                </a:lnTo>
                <a:lnTo>
                  <a:pt x="55278" y="65405"/>
                </a:lnTo>
                <a:lnTo>
                  <a:pt x="48352" y="64024"/>
                </a:lnTo>
                <a:lnTo>
                  <a:pt x="48200" y="64024"/>
                </a:lnTo>
                <a:lnTo>
                  <a:pt x="42514" y="60215"/>
                </a:lnTo>
                <a:lnTo>
                  <a:pt x="39943" y="56522"/>
                </a:lnTo>
                <a:lnTo>
                  <a:pt x="38595" y="54514"/>
                </a:lnTo>
                <a:lnTo>
                  <a:pt x="38476" y="54336"/>
                </a:lnTo>
                <a:lnTo>
                  <a:pt x="37126" y="47453"/>
                </a:lnTo>
                <a:lnTo>
                  <a:pt x="37085" y="47241"/>
                </a:lnTo>
                <a:lnTo>
                  <a:pt x="38528" y="40369"/>
                </a:lnTo>
                <a:lnTo>
                  <a:pt x="42450" y="34640"/>
                </a:lnTo>
                <a:lnTo>
                  <a:pt x="48257" y="30807"/>
                </a:lnTo>
                <a:lnTo>
                  <a:pt x="55349" y="29409"/>
                </a:lnTo>
                <a:lnTo>
                  <a:pt x="105334" y="29409"/>
                </a:lnTo>
                <a:lnTo>
                  <a:pt x="105339" y="10444"/>
                </a:lnTo>
                <a:lnTo>
                  <a:pt x="72535" y="10444"/>
                </a:lnTo>
                <a:lnTo>
                  <a:pt x="71705" y="10039"/>
                </a:lnTo>
                <a:lnTo>
                  <a:pt x="71484" y="10039"/>
                </a:lnTo>
                <a:lnTo>
                  <a:pt x="71223" y="9798"/>
                </a:lnTo>
                <a:lnTo>
                  <a:pt x="64421" y="4781"/>
                </a:lnTo>
                <a:lnTo>
                  <a:pt x="57035" y="1563"/>
                </a:lnTo>
                <a:lnTo>
                  <a:pt x="49132" y="0"/>
                </a:lnTo>
                <a:close/>
              </a:path>
              <a:path w="105409" h="93344">
                <a:moveTo>
                  <a:pt x="105321" y="82265"/>
                </a:moveTo>
                <a:lnTo>
                  <a:pt x="71556" y="82265"/>
                </a:lnTo>
                <a:lnTo>
                  <a:pt x="72743" y="82889"/>
                </a:lnTo>
                <a:lnTo>
                  <a:pt x="72515" y="82889"/>
                </a:lnTo>
                <a:lnTo>
                  <a:pt x="72592" y="90972"/>
                </a:lnTo>
                <a:lnTo>
                  <a:pt x="105319" y="90972"/>
                </a:lnTo>
                <a:lnTo>
                  <a:pt x="105321" y="82265"/>
                </a:lnTo>
                <a:close/>
              </a:path>
              <a:path w="105409" h="93344">
                <a:moveTo>
                  <a:pt x="105334" y="29409"/>
                </a:moveTo>
                <a:lnTo>
                  <a:pt x="55349" y="29409"/>
                </a:lnTo>
                <a:lnTo>
                  <a:pt x="62536" y="30807"/>
                </a:lnTo>
                <a:lnTo>
                  <a:pt x="68345" y="34640"/>
                </a:lnTo>
                <a:lnTo>
                  <a:pt x="72228" y="40369"/>
                </a:lnTo>
                <a:lnTo>
                  <a:pt x="73598" y="47241"/>
                </a:lnTo>
                <a:lnTo>
                  <a:pt x="73641" y="47453"/>
                </a:lnTo>
                <a:lnTo>
                  <a:pt x="72252" y="54336"/>
                </a:lnTo>
                <a:lnTo>
                  <a:pt x="72216" y="54514"/>
                </a:lnTo>
                <a:lnTo>
                  <a:pt x="68317" y="60215"/>
                </a:lnTo>
                <a:lnTo>
                  <a:pt x="62489" y="64024"/>
                </a:lnTo>
                <a:lnTo>
                  <a:pt x="55278" y="65405"/>
                </a:lnTo>
                <a:lnTo>
                  <a:pt x="105325" y="65405"/>
                </a:lnTo>
                <a:lnTo>
                  <a:pt x="105334" y="29409"/>
                </a:lnTo>
                <a:close/>
              </a:path>
              <a:path w="105409" h="93344">
                <a:moveTo>
                  <a:pt x="105082" y="2723"/>
                </a:moveTo>
                <a:lnTo>
                  <a:pt x="73230" y="2723"/>
                </a:lnTo>
                <a:lnTo>
                  <a:pt x="72514" y="3510"/>
                </a:lnTo>
                <a:lnTo>
                  <a:pt x="72535" y="10444"/>
                </a:lnTo>
                <a:lnTo>
                  <a:pt x="105339" y="10444"/>
                </a:lnTo>
                <a:lnTo>
                  <a:pt x="105240" y="3510"/>
                </a:lnTo>
                <a:lnTo>
                  <a:pt x="105082" y="272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1625191" y="19609150"/>
            <a:ext cx="103505" cy="93980"/>
          </a:xfrm>
          <a:custGeom>
            <a:avLst/>
            <a:gdLst/>
            <a:ahLst/>
            <a:cxnLst/>
            <a:rect l="l" t="t" r="r" b="b"/>
            <a:pathLst>
              <a:path w="103504" h="93980">
                <a:moveTo>
                  <a:pt x="52838" y="0"/>
                </a:moveTo>
                <a:lnTo>
                  <a:pt x="14227" y="13666"/>
                </a:lnTo>
                <a:lnTo>
                  <a:pt x="0" y="42791"/>
                </a:lnTo>
                <a:lnTo>
                  <a:pt x="281" y="52356"/>
                </a:lnTo>
                <a:lnTo>
                  <a:pt x="309" y="53306"/>
                </a:lnTo>
                <a:lnTo>
                  <a:pt x="433" y="57512"/>
                </a:lnTo>
                <a:lnTo>
                  <a:pt x="26970" y="89146"/>
                </a:lnTo>
                <a:lnTo>
                  <a:pt x="51957" y="93470"/>
                </a:lnTo>
                <a:lnTo>
                  <a:pt x="60506" y="92733"/>
                </a:lnTo>
                <a:lnTo>
                  <a:pt x="98281" y="72959"/>
                </a:lnTo>
                <a:lnTo>
                  <a:pt x="98542" y="72080"/>
                </a:lnTo>
                <a:lnTo>
                  <a:pt x="52381" y="72080"/>
                </a:lnTo>
                <a:lnTo>
                  <a:pt x="39030" y="67748"/>
                </a:lnTo>
                <a:lnTo>
                  <a:pt x="35024" y="63494"/>
                </a:lnTo>
                <a:lnTo>
                  <a:pt x="32869" y="53689"/>
                </a:lnTo>
                <a:lnTo>
                  <a:pt x="33162" y="53306"/>
                </a:lnTo>
                <a:lnTo>
                  <a:pt x="102287" y="53306"/>
                </a:lnTo>
                <a:lnTo>
                  <a:pt x="103280" y="52356"/>
                </a:lnTo>
                <a:lnTo>
                  <a:pt x="102854" y="47201"/>
                </a:lnTo>
                <a:lnTo>
                  <a:pt x="102883" y="44606"/>
                </a:lnTo>
                <a:lnTo>
                  <a:pt x="102682" y="42791"/>
                </a:lnTo>
                <a:lnTo>
                  <a:pt x="102599" y="42040"/>
                </a:lnTo>
                <a:lnTo>
                  <a:pt x="100819" y="33510"/>
                </a:lnTo>
                <a:lnTo>
                  <a:pt x="33677" y="33510"/>
                </a:lnTo>
                <a:lnTo>
                  <a:pt x="33401" y="33007"/>
                </a:lnTo>
                <a:lnTo>
                  <a:pt x="33280" y="32787"/>
                </a:lnTo>
                <a:lnTo>
                  <a:pt x="36428" y="24293"/>
                </a:lnTo>
                <a:lnTo>
                  <a:pt x="42823" y="19976"/>
                </a:lnTo>
                <a:lnTo>
                  <a:pt x="58967" y="19649"/>
                </a:lnTo>
                <a:lnTo>
                  <a:pt x="94977" y="19649"/>
                </a:lnTo>
                <a:lnTo>
                  <a:pt x="88110" y="11686"/>
                </a:lnTo>
                <a:lnTo>
                  <a:pt x="78025" y="5136"/>
                </a:lnTo>
                <a:lnTo>
                  <a:pt x="69834" y="2057"/>
                </a:lnTo>
                <a:lnTo>
                  <a:pt x="61424" y="414"/>
                </a:lnTo>
                <a:lnTo>
                  <a:pt x="52838" y="0"/>
                </a:lnTo>
                <a:close/>
              </a:path>
              <a:path w="103504" h="93980">
                <a:moveTo>
                  <a:pt x="100848" y="62736"/>
                </a:moveTo>
                <a:lnTo>
                  <a:pt x="67757" y="62736"/>
                </a:lnTo>
                <a:lnTo>
                  <a:pt x="65706" y="63494"/>
                </a:lnTo>
                <a:lnTo>
                  <a:pt x="65884" y="63494"/>
                </a:lnTo>
                <a:lnTo>
                  <a:pt x="58669" y="70513"/>
                </a:lnTo>
                <a:lnTo>
                  <a:pt x="52381" y="72080"/>
                </a:lnTo>
                <a:lnTo>
                  <a:pt x="98542" y="72080"/>
                </a:lnTo>
                <a:lnTo>
                  <a:pt x="101087" y="63494"/>
                </a:lnTo>
                <a:lnTo>
                  <a:pt x="101181" y="63175"/>
                </a:lnTo>
                <a:lnTo>
                  <a:pt x="100848" y="62736"/>
                </a:lnTo>
                <a:close/>
              </a:path>
              <a:path w="103504" h="93980">
                <a:moveTo>
                  <a:pt x="94977" y="19649"/>
                </a:moveTo>
                <a:lnTo>
                  <a:pt x="58967" y="19649"/>
                </a:lnTo>
                <a:lnTo>
                  <a:pt x="64880" y="23216"/>
                </a:lnTo>
                <a:lnTo>
                  <a:pt x="68775" y="32787"/>
                </a:lnTo>
                <a:lnTo>
                  <a:pt x="68865" y="33007"/>
                </a:lnTo>
                <a:lnTo>
                  <a:pt x="68551" y="33510"/>
                </a:lnTo>
                <a:lnTo>
                  <a:pt x="100819" y="33510"/>
                </a:lnTo>
                <a:lnTo>
                  <a:pt x="100155" y="30329"/>
                </a:lnTo>
                <a:lnTo>
                  <a:pt x="95406" y="20148"/>
                </a:lnTo>
                <a:lnTo>
                  <a:pt x="94977" y="196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1798090" y="19431775"/>
            <a:ext cx="86360" cy="78740"/>
          </a:xfrm>
          <a:custGeom>
            <a:avLst/>
            <a:gdLst/>
            <a:ahLst/>
            <a:cxnLst/>
            <a:rect l="l" t="t" r="r" b="b"/>
            <a:pathLst>
              <a:path w="86359" h="78740">
                <a:moveTo>
                  <a:pt x="31570" y="0"/>
                </a:moveTo>
                <a:lnTo>
                  <a:pt x="17387" y="5406"/>
                </a:lnTo>
                <a:lnTo>
                  <a:pt x="6192" y="17353"/>
                </a:lnTo>
                <a:lnTo>
                  <a:pt x="1408" y="28605"/>
                </a:lnTo>
                <a:lnTo>
                  <a:pt x="0" y="39895"/>
                </a:lnTo>
                <a:lnTo>
                  <a:pt x="1963" y="51126"/>
                </a:lnTo>
                <a:lnTo>
                  <a:pt x="7298" y="62198"/>
                </a:lnTo>
                <a:lnTo>
                  <a:pt x="14433" y="70283"/>
                </a:lnTo>
                <a:lnTo>
                  <a:pt x="23420" y="75686"/>
                </a:lnTo>
                <a:lnTo>
                  <a:pt x="33625" y="78202"/>
                </a:lnTo>
                <a:lnTo>
                  <a:pt x="44414" y="77625"/>
                </a:lnTo>
                <a:lnTo>
                  <a:pt x="49987" y="76498"/>
                </a:lnTo>
                <a:lnTo>
                  <a:pt x="54737" y="73825"/>
                </a:lnTo>
                <a:lnTo>
                  <a:pt x="59005" y="68926"/>
                </a:lnTo>
                <a:lnTo>
                  <a:pt x="86153" y="68926"/>
                </a:lnTo>
                <a:lnTo>
                  <a:pt x="86153" y="55001"/>
                </a:lnTo>
                <a:lnTo>
                  <a:pt x="34091" y="55001"/>
                </a:lnTo>
                <a:lnTo>
                  <a:pt x="27739" y="48741"/>
                </a:lnTo>
                <a:lnTo>
                  <a:pt x="27780" y="29605"/>
                </a:lnTo>
                <a:lnTo>
                  <a:pt x="28701" y="28605"/>
                </a:lnTo>
                <a:lnTo>
                  <a:pt x="34382" y="22997"/>
                </a:lnTo>
                <a:lnTo>
                  <a:pt x="86153" y="22997"/>
                </a:lnTo>
                <a:lnTo>
                  <a:pt x="86153" y="7654"/>
                </a:lnTo>
                <a:lnTo>
                  <a:pt x="58601" y="7654"/>
                </a:lnTo>
                <a:lnTo>
                  <a:pt x="46166" y="845"/>
                </a:lnTo>
                <a:lnTo>
                  <a:pt x="31570" y="0"/>
                </a:lnTo>
                <a:close/>
              </a:path>
              <a:path w="86359" h="78740">
                <a:moveTo>
                  <a:pt x="86153" y="68926"/>
                </a:moveTo>
                <a:lnTo>
                  <a:pt x="59005" y="68926"/>
                </a:lnTo>
                <a:lnTo>
                  <a:pt x="59085" y="70283"/>
                </a:lnTo>
                <a:lnTo>
                  <a:pt x="59175" y="71358"/>
                </a:lnTo>
                <a:lnTo>
                  <a:pt x="59298" y="75988"/>
                </a:lnTo>
                <a:lnTo>
                  <a:pt x="85196" y="75988"/>
                </a:lnTo>
                <a:lnTo>
                  <a:pt x="86153" y="75250"/>
                </a:lnTo>
                <a:lnTo>
                  <a:pt x="86153" y="68926"/>
                </a:lnTo>
                <a:close/>
              </a:path>
              <a:path w="86359" h="78740">
                <a:moveTo>
                  <a:pt x="86153" y="22997"/>
                </a:moveTo>
                <a:lnTo>
                  <a:pt x="53560" y="22997"/>
                </a:lnTo>
                <a:lnTo>
                  <a:pt x="60196" y="29605"/>
                </a:lnTo>
                <a:lnTo>
                  <a:pt x="60189" y="48741"/>
                </a:lnTo>
                <a:lnTo>
                  <a:pt x="53780" y="55001"/>
                </a:lnTo>
                <a:lnTo>
                  <a:pt x="86153" y="55001"/>
                </a:lnTo>
                <a:lnTo>
                  <a:pt x="86153" y="22997"/>
                </a:lnTo>
                <a:close/>
              </a:path>
              <a:path w="86359" h="78740">
                <a:moveTo>
                  <a:pt x="85170" y="2103"/>
                </a:moveTo>
                <a:lnTo>
                  <a:pt x="59728" y="2103"/>
                </a:lnTo>
                <a:lnTo>
                  <a:pt x="58978" y="7654"/>
                </a:lnTo>
                <a:lnTo>
                  <a:pt x="86153" y="7654"/>
                </a:lnTo>
                <a:lnTo>
                  <a:pt x="86153" y="2762"/>
                </a:lnTo>
                <a:lnTo>
                  <a:pt x="85170" y="21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1993944" y="19431516"/>
            <a:ext cx="88265" cy="78740"/>
          </a:xfrm>
          <a:custGeom>
            <a:avLst/>
            <a:gdLst/>
            <a:ahLst/>
            <a:cxnLst/>
            <a:rect l="l" t="t" r="r" b="b"/>
            <a:pathLst>
              <a:path w="88265" h="78740">
                <a:moveTo>
                  <a:pt x="46956" y="0"/>
                </a:moveTo>
                <a:lnTo>
                  <a:pt x="31042" y="1446"/>
                </a:lnTo>
                <a:lnTo>
                  <a:pt x="16607" y="7651"/>
                </a:lnTo>
                <a:lnTo>
                  <a:pt x="5022" y="19919"/>
                </a:lnTo>
                <a:lnTo>
                  <a:pt x="0" y="35536"/>
                </a:lnTo>
                <a:lnTo>
                  <a:pt x="1822" y="51836"/>
                </a:lnTo>
                <a:lnTo>
                  <a:pt x="34773" y="77821"/>
                </a:lnTo>
                <a:lnTo>
                  <a:pt x="43953" y="78572"/>
                </a:lnTo>
                <a:lnTo>
                  <a:pt x="53176" y="78572"/>
                </a:lnTo>
                <a:lnTo>
                  <a:pt x="84943" y="55267"/>
                </a:lnTo>
                <a:lnTo>
                  <a:pt x="34403" y="55267"/>
                </a:lnTo>
                <a:lnTo>
                  <a:pt x="28001" y="49042"/>
                </a:lnTo>
                <a:lnTo>
                  <a:pt x="27958" y="29849"/>
                </a:lnTo>
                <a:lnTo>
                  <a:pt x="34509" y="23270"/>
                </a:lnTo>
                <a:lnTo>
                  <a:pt x="85162" y="23270"/>
                </a:lnTo>
                <a:lnTo>
                  <a:pt x="84829" y="22330"/>
                </a:lnTo>
                <a:lnTo>
                  <a:pt x="81156" y="16347"/>
                </a:lnTo>
                <a:lnTo>
                  <a:pt x="76113" y="11082"/>
                </a:lnTo>
                <a:lnTo>
                  <a:pt x="62572" y="3237"/>
                </a:lnTo>
                <a:lnTo>
                  <a:pt x="46956" y="0"/>
                </a:lnTo>
                <a:close/>
              </a:path>
              <a:path w="88265" h="78740">
                <a:moveTo>
                  <a:pt x="85162" y="23270"/>
                </a:moveTo>
                <a:lnTo>
                  <a:pt x="53766" y="23270"/>
                </a:lnTo>
                <a:lnTo>
                  <a:pt x="60352" y="29849"/>
                </a:lnTo>
                <a:lnTo>
                  <a:pt x="60388" y="49042"/>
                </a:lnTo>
                <a:lnTo>
                  <a:pt x="53978" y="55267"/>
                </a:lnTo>
                <a:lnTo>
                  <a:pt x="84943" y="55267"/>
                </a:lnTo>
                <a:lnTo>
                  <a:pt x="87599" y="47678"/>
                </a:lnTo>
                <a:lnTo>
                  <a:pt x="88259" y="36209"/>
                </a:lnTo>
                <a:lnTo>
                  <a:pt x="87181" y="28970"/>
                </a:lnTo>
                <a:lnTo>
                  <a:pt x="85162" y="232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1459731" y="19399998"/>
            <a:ext cx="62865" cy="107950"/>
          </a:xfrm>
          <a:custGeom>
            <a:avLst/>
            <a:gdLst/>
            <a:ahLst/>
            <a:cxnLst/>
            <a:rect l="l" t="t" r="r" b="b"/>
            <a:pathLst>
              <a:path w="62865" h="107950">
                <a:moveTo>
                  <a:pt x="62242" y="15240"/>
                </a:moveTo>
                <a:lnTo>
                  <a:pt x="62166" y="8890"/>
                </a:lnTo>
                <a:lnTo>
                  <a:pt x="62230" y="0"/>
                </a:lnTo>
                <a:lnTo>
                  <a:pt x="38" y="0"/>
                </a:lnTo>
                <a:lnTo>
                  <a:pt x="38" y="8890"/>
                </a:lnTo>
                <a:lnTo>
                  <a:pt x="38" y="15240"/>
                </a:lnTo>
                <a:lnTo>
                  <a:pt x="38" y="55880"/>
                </a:lnTo>
                <a:lnTo>
                  <a:pt x="25" y="64770"/>
                </a:lnTo>
                <a:lnTo>
                  <a:pt x="25" y="66040"/>
                </a:lnTo>
                <a:lnTo>
                  <a:pt x="0" y="106680"/>
                </a:lnTo>
                <a:lnTo>
                  <a:pt x="368" y="106680"/>
                </a:lnTo>
                <a:lnTo>
                  <a:pt x="368" y="107950"/>
                </a:lnTo>
                <a:lnTo>
                  <a:pt x="28130" y="107950"/>
                </a:lnTo>
                <a:lnTo>
                  <a:pt x="28130" y="106680"/>
                </a:lnTo>
                <a:lnTo>
                  <a:pt x="28460" y="106680"/>
                </a:lnTo>
                <a:lnTo>
                  <a:pt x="28460" y="66040"/>
                </a:lnTo>
                <a:lnTo>
                  <a:pt x="58674" y="66040"/>
                </a:lnTo>
                <a:lnTo>
                  <a:pt x="58674" y="64770"/>
                </a:lnTo>
                <a:lnTo>
                  <a:pt x="59207" y="64770"/>
                </a:lnTo>
                <a:lnTo>
                  <a:pt x="59207" y="55880"/>
                </a:lnTo>
                <a:lnTo>
                  <a:pt x="59169" y="53340"/>
                </a:lnTo>
                <a:lnTo>
                  <a:pt x="59232" y="41910"/>
                </a:lnTo>
                <a:lnTo>
                  <a:pt x="58547" y="41910"/>
                </a:lnTo>
                <a:lnTo>
                  <a:pt x="58547" y="40640"/>
                </a:lnTo>
                <a:lnTo>
                  <a:pt x="50685" y="40640"/>
                </a:lnTo>
                <a:lnTo>
                  <a:pt x="50685" y="41910"/>
                </a:lnTo>
                <a:lnTo>
                  <a:pt x="44805" y="41910"/>
                </a:lnTo>
                <a:lnTo>
                  <a:pt x="44805" y="40640"/>
                </a:lnTo>
                <a:lnTo>
                  <a:pt x="31026" y="40640"/>
                </a:lnTo>
                <a:lnTo>
                  <a:pt x="31026" y="41910"/>
                </a:lnTo>
                <a:lnTo>
                  <a:pt x="29146" y="41910"/>
                </a:lnTo>
                <a:lnTo>
                  <a:pt x="29146" y="40640"/>
                </a:lnTo>
                <a:lnTo>
                  <a:pt x="28460" y="40640"/>
                </a:lnTo>
                <a:lnTo>
                  <a:pt x="28460" y="30480"/>
                </a:lnTo>
                <a:lnTo>
                  <a:pt x="28435" y="24130"/>
                </a:lnTo>
                <a:lnTo>
                  <a:pt x="61849" y="24130"/>
                </a:lnTo>
                <a:lnTo>
                  <a:pt x="61849" y="22860"/>
                </a:lnTo>
                <a:lnTo>
                  <a:pt x="62242" y="22860"/>
                </a:lnTo>
                <a:lnTo>
                  <a:pt x="62242" y="152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2088907" y="19431486"/>
            <a:ext cx="78105" cy="76835"/>
          </a:xfrm>
          <a:custGeom>
            <a:avLst/>
            <a:gdLst/>
            <a:ahLst/>
            <a:cxnLst/>
            <a:rect l="l" t="t" r="r" b="b"/>
            <a:pathLst>
              <a:path w="78104" h="76834">
                <a:moveTo>
                  <a:pt x="51510" y="0"/>
                </a:moveTo>
                <a:lnTo>
                  <a:pt x="44709" y="323"/>
                </a:lnTo>
                <a:lnTo>
                  <a:pt x="37300" y="1103"/>
                </a:lnTo>
                <a:lnTo>
                  <a:pt x="31451" y="4818"/>
                </a:lnTo>
                <a:lnTo>
                  <a:pt x="26587" y="10561"/>
                </a:lnTo>
                <a:lnTo>
                  <a:pt x="26467" y="7300"/>
                </a:lnTo>
                <a:lnTo>
                  <a:pt x="26849" y="3174"/>
                </a:lnTo>
                <a:lnTo>
                  <a:pt x="25821" y="2309"/>
                </a:lnTo>
                <a:lnTo>
                  <a:pt x="16647" y="2464"/>
                </a:lnTo>
                <a:lnTo>
                  <a:pt x="950" y="2330"/>
                </a:lnTo>
                <a:lnTo>
                  <a:pt x="14" y="3188"/>
                </a:lnTo>
                <a:lnTo>
                  <a:pt x="0" y="75442"/>
                </a:lnTo>
                <a:lnTo>
                  <a:pt x="879" y="76279"/>
                </a:lnTo>
                <a:lnTo>
                  <a:pt x="16597" y="76087"/>
                </a:lnTo>
                <a:lnTo>
                  <a:pt x="26034" y="76314"/>
                </a:lnTo>
                <a:lnTo>
                  <a:pt x="26651" y="75187"/>
                </a:lnTo>
                <a:lnTo>
                  <a:pt x="26644" y="34937"/>
                </a:lnTo>
                <a:lnTo>
                  <a:pt x="26977" y="31108"/>
                </a:lnTo>
                <a:lnTo>
                  <a:pt x="31054" y="22990"/>
                </a:lnTo>
                <a:lnTo>
                  <a:pt x="35776" y="20877"/>
                </a:lnTo>
                <a:lnTo>
                  <a:pt x="46538" y="22061"/>
                </a:lnTo>
                <a:lnTo>
                  <a:pt x="49339" y="24805"/>
                </a:lnTo>
                <a:lnTo>
                  <a:pt x="51154" y="32150"/>
                </a:lnTo>
                <a:lnTo>
                  <a:pt x="51048" y="34554"/>
                </a:lnTo>
                <a:lnTo>
                  <a:pt x="51055" y="74761"/>
                </a:lnTo>
                <a:lnTo>
                  <a:pt x="51211" y="76264"/>
                </a:lnTo>
                <a:lnTo>
                  <a:pt x="60825" y="76130"/>
                </a:lnTo>
                <a:lnTo>
                  <a:pt x="76947" y="76229"/>
                </a:lnTo>
                <a:lnTo>
                  <a:pt x="77649" y="75421"/>
                </a:lnTo>
                <a:lnTo>
                  <a:pt x="77612" y="37900"/>
                </a:lnTo>
                <a:lnTo>
                  <a:pt x="77302" y="18949"/>
                </a:lnTo>
                <a:lnTo>
                  <a:pt x="75168" y="12213"/>
                </a:lnTo>
                <a:lnTo>
                  <a:pt x="69836" y="7038"/>
                </a:lnTo>
                <a:lnTo>
                  <a:pt x="64204" y="2947"/>
                </a:lnTo>
                <a:lnTo>
                  <a:pt x="58052" y="737"/>
                </a:lnTo>
                <a:lnTo>
                  <a:pt x="515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1621374" y="19431415"/>
            <a:ext cx="78105" cy="76835"/>
          </a:xfrm>
          <a:custGeom>
            <a:avLst/>
            <a:gdLst/>
            <a:ahLst/>
            <a:cxnLst/>
            <a:rect l="l" t="t" r="r" b="b"/>
            <a:pathLst>
              <a:path w="78104" h="76834">
                <a:moveTo>
                  <a:pt x="50873" y="0"/>
                </a:moveTo>
                <a:lnTo>
                  <a:pt x="42440" y="546"/>
                </a:lnTo>
                <a:lnTo>
                  <a:pt x="34646" y="3663"/>
                </a:lnTo>
                <a:lnTo>
                  <a:pt x="27537" y="10088"/>
                </a:lnTo>
                <a:lnTo>
                  <a:pt x="26594" y="10556"/>
                </a:lnTo>
                <a:lnTo>
                  <a:pt x="26516" y="7245"/>
                </a:lnTo>
                <a:lnTo>
                  <a:pt x="26771" y="3275"/>
                </a:lnTo>
                <a:lnTo>
                  <a:pt x="25680" y="2389"/>
                </a:lnTo>
                <a:lnTo>
                  <a:pt x="16533" y="2538"/>
                </a:lnTo>
                <a:lnTo>
                  <a:pt x="815" y="2396"/>
                </a:lnTo>
                <a:lnTo>
                  <a:pt x="0" y="3240"/>
                </a:lnTo>
                <a:lnTo>
                  <a:pt x="0" y="75600"/>
                </a:lnTo>
                <a:lnTo>
                  <a:pt x="893" y="76338"/>
                </a:lnTo>
                <a:lnTo>
                  <a:pt x="9599" y="76203"/>
                </a:lnTo>
                <a:lnTo>
                  <a:pt x="26566" y="76267"/>
                </a:lnTo>
                <a:lnTo>
                  <a:pt x="26693" y="32911"/>
                </a:lnTo>
                <a:lnTo>
                  <a:pt x="27289" y="30309"/>
                </a:lnTo>
                <a:lnTo>
                  <a:pt x="30721" y="22964"/>
                </a:lnTo>
                <a:lnTo>
                  <a:pt x="35769" y="20752"/>
                </a:lnTo>
                <a:lnTo>
                  <a:pt x="46538" y="22297"/>
                </a:lnTo>
                <a:lnTo>
                  <a:pt x="49672" y="25474"/>
                </a:lnTo>
                <a:lnTo>
                  <a:pt x="50821" y="32564"/>
                </a:lnTo>
                <a:lnTo>
                  <a:pt x="51033" y="34967"/>
                </a:lnTo>
                <a:lnTo>
                  <a:pt x="51012" y="75522"/>
                </a:lnTo>
                <a:lnTo>
                  <a:pt x="51856" y="76359"/>
                </a:lnTo>
                <a:lnTo>
                  <a:pt x="61123" y="76189"/>
                </a:lnTo>
                <a:lnTo>
                  <a:pt x="76756" y="76323"/>
                </a:lnTo>
                <a:lnTo>
                  <a:pt x="77671" y="75586"/>
                </a:lnTo>
                <a:lnTo>
                  <a:pt x="77651" y="36831"/>
                </a:lnTo>
                <a:lnTo>
                  <a:pt x="59747" y="1474"/>
                </a:lnTo>
                <a:lnTo>
                  <a:pt x="508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2057367" y="19611835"/>
            <a:ext cx="33655" cy="129539"/>
          </a:xfrm>
          <a:custGeom>
            <a:avLst/>
            <a:gdLst/>
            <a:ahLst/>
            <a:cxnLst/>
            <a:rect l="l" t="t" r="r" b="b"/>
            <a:pathLst>
              <a:path w="33654" h="129540">
                <a:moveTo>
                  <a:pt x="33375" y="1270"/>
                </a:moveTo>
                <a:lnTo>
                  <a:pt x="32981" y="1270"/>
                </a:lnTo>
                <a:lnTo>
                  <a:pt x="32981" y="0"/>
                </a:lnTo>
                <a:lnTo>
                  <a:pt x="381" y="0"/>
                </a:lnTo>
                <a:lnTo>
                  <a:pt x="381" y="1270"/>
                </a:lnTo>
                <a:lnTo>
                  <a:pt x="0" y="1270"/>
                </a:lnTo>
                <a:lnTo>
                  <a:pt x="0" y="64770"/>
                </a:lnTo>
                <a:lnTo>
                  <a:pt x="0" y="128270"/>
                </a:lnTo>
                <a:lnTo>
                  <a:pt x="355" y="128270"/>
                </a:lnTo>
                <a:lnTo>
                  <a:pt x="355" y="129540"/>
                </a:lnTo>
                <a:lnTo>
                  <a:pt x="33350" y="129540"/>
                </a:lnTo>
                <a:lnTo>
                  <a:pt x="33350" y="128270"/>
                </a:lnTo>
                <a:lnTo>
                  <a:pt x="33350" y="64770"/>
                </a:lnTo>
                <a:lnTo>
                  <a:pt x="33375" y="12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1531451" y="19433753"/>
            <a:ext cx="78740" cy="76835"/>
          </a:xfrm>
          <a:custGeom>
            <a:avLst/>
            <a:gdLst/>
            <a:ahLst/>
            <a:cxnLst/>
            <a:rect l="l" t="t" r="r" b="b"/>
            <a:pathLst>
              <a:path w="78740" h="76834">
                <a:moveTo>
                  <a:pt x="77571" y="70"/>
                </a:moveTo>
                <a:lnTo>
                  <a:pt x="68475" y="177"/>
                </a:lnTo>
                <a:lnTo>
                  <a:pt x="52558" y="70"/>
                </a:lnTo>
                <a:lnTo>
                  <a:pt x="51473" y="808"/>
                </a:lnTo>
                <a:lnTo>
                  <a:pt x="51735" y="4133"/>
                </a:lnTo>
                <a:lnTo>
                  <a:pt x="51551" y="48857"/>
                </a:lnTo>
                <a:lnTo>
                  <a:pt x="49077" y="53203"/>
                </a:lnTo>
                <a:lnTo>
                  <a:pt x="34804" y="56266"/>
                </a:lnTo>
                <a:lnTo>
                  <a:pt x="27856" y="54352"/>
                </a:lnTo>
                <a:lnTo>
                  <a:pt x="26630" y="41923"/>
                </a:lnTo>
                <a:lnTo>
                  <a:pt x="26708" y="1148"/>
                </a:lnTo>
                <a:lnTo>
                  <a:pt x="26006" y="0"/>
                </a:lnTo>
                <a:lnTo>
                  <a:pt x="16576" y="233"/>
                </a:lnTo>
                <a:lnTo>
                  <a:pt x="950" y="42"/>
                </a:lnTo>
                <a:lnTo>
                  <a:pt x="0" y="850"/>
                </a:lnTo>
                <a:lnTo>
                  <a:pt x="92" y="46482"/>
                </a:lnTo>
                <a:lnTo>
                  <a:pt x="30351" y="75960"/>
                </a:lnTo>
                <a:lnTo>
                  <a:pt x="39767" y="76575"/>
                </a:lnTo>
                <a:lnTo>
                  <a:pt x="49174" y="75823"/>
                </a:lnTo>
                <a:lnTo>
                  <a:pt x="78224" y="47396"/>
                </a:lnTo>
                <a:lnTo>
                  <a:pt x="78394" y="40221"/>
                </a:lnTo>
                <a:lnTo>
                  <a:pt x="78302" y="25850"/>
                </a:lnTo>
                <a:lnTo>
                  <a:pt x="78245" y="10713"/>
                </a:lnTo>
                <a:lnTo>
                  <a:pt x="78365" y="921"/>
                </a:lnTo>
                <a:lnTo>
                  <a:pt x="77571" y="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1741909" y="19608843"/>
            <a:ext cx="69215" cy="92075"/>
          </a:xfrm>
          <a:custGeom>
            <a:avLst/>
            <a:gdLst/>
            <a:ahLst/>
            <a:cxnLst/>
            <a:rect l="l" t="t" r="r" b="b"/>
            <a:pathLst>
              <a:path w="69215" h="92075">
                <a:moveTo>
                  <a:pt x="57592" y="0"/>
                </a:moveTo>
                <a:lnTo>
                  <a:pt x="45269" y="1885"/>
                </a:lnTo>
                <a:lnTo>
                  <a:pt x="38661" y="5601"/>
                </a:lnTo>
                <a:lnTo>
                  <a:pt x="32869" y="12329"/>
                </a:lnTo>
                <a:lnTo>
                  <a:pt x="32770" y="8160"/>
                </a:lnTo>
                <a:lnTo>
                  <a:pt x="33074" y="4083"/>
                </a:lnTo>
                <a:lnTo>
                  <a:pt x="32117" y="3162"/>
                </a:lnTo>
                <a:lnTo>
                  <a:pt x="23011" y="3255"/>
                </a:lnTo>
                <a:lnTo>
                  <a:pt x="645" y="3155"/>
                </a:lnTo>
                <a:lnTo>
                  <a:pt x="0" y="4225"/>
                </a:lnTo>
                <a:lnTo>
                  <a:pt x="0" y="90723"/>
                </a:lnTo>
                <a:lnTo>
                  <a:pt x="879" y="91553"/>
                </a:lnTo>
                <a:lnTo>
                  <a:pt x="32805" y="91475"/>
                </a:lnTo>
                <a:lnTo>
                  <a:pt x="32861" y="62052"/>
                </a:lnTo>
                <a:lnTo>
                  <a:pt x="33216" y="45291"/>
                </a:lnTo>
                <a:lnTo>
                  <a:pt x="36095" y="38193"/>
                </a:lnTo>
                <a:lnTo>
                  <a:pt x="51282" y="30735"/>
                </a:lnTo>
                <a:lnTo>
                  <a:pt x="58804" y="30309"/>
                </a:lnTo>
                <a:lnTo>
                  <a:pt x="68758" y="32833"/>
                </a:lnTo>
                <a:lnTo>
                  <a:pt x="69170" y="32337"/>
                </a:lnTo>
                <a:lnTo>
                  <a:pt x="69177" y="2382"/>
                </a:lnTo>
                <a:lnTo>
                  <a:pt x="68283" y="1460"/>
                </a:lnTo>
                <a:lnTo>
                  <a:pt x="61952" y="170"/>
                </a:lnTo>
                <a:lnTo>
                  <a:pt x="575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1891019" y="19430978"/>
            <a:ext cx="59055" cy="79375"/>
          </a:xfrm>
          <a:custGeom>
            <a:avLst/>
            <a:gdLst/>
            <a:ahLst/>
            <a:cxnLst/>
            <a:rect l="l" t="t" r="r" b="b"/>
            <a:pathLst>
              <a:path w="59054" h="79375">
                <a:moveTo>
                  <a:pt x="40980" y="0"/>
                </a:moveTo>
                <a:lnTo>
                  <a:pt x="3051" y="24614"/>
                </a:lnTo>
                <a:lnTo>
                  <a:pt x="0" y="37860"/>
                </a:lnTo>
                <a:lnTo>
                  <a:pt x="4303" y="58390"/>
                </a:lnTo>
                <a:lnTo>
                  <a:pt x="17405" y="72607"/>
                </a:lnTo>
                <a:lnTo>
                  <a:pt x="35895" y="78972"/>
                </a:lnTo>
                <a:lnTo>
                  <a:pt x="56358" y="75948"/>
                </a:lnTo>
                <a:lnTo>
                  <a:pt x="58010" y="75274"/>
                </a:lnTo>
                <a:lnTo>
                  <a:pt x="58712" y="74225"/>
                </a:lnTo>
                <a:lnTo>
                  <a:pt x="58584" y="69581"/>
                </a:lnTo>
                <a:lnTo>
                  <a:pt x="58641" y="63831"/>
                </a:lnTo>
                <a:lnTo>
                  <a:pt x="58669" y="52962"/>
                </a:lnTo>
                <a:lnTo>
                  <a:pt x="58045" y="52395"/>
                </a:lnTo>
                <a:lnTo>
                  <a:pt x="53756" y="55614"/>
                </a:lnTo>
                <a:lnTo>
                  <a:pt x="50785" y="56627"/>
                </a:lnTo>
                <a:lnTo>
                  <a:pt x="40193" y="58577"/>
                </a:lnTo>
                <a:lnTo>
                  <a:pt x="31798" y="54174"/>
                </a:lnTo>
                <a:lnTo>
                  <a:pt x="25644" y="39420"/>
                </a:lnTo>
                <a:lnTo>
                  <a:pt x="27842" y="30267"/>
                </a:lnTo>
                <a:lnTo>
                  <a:pt x="41441" y="20901"/>
                </a:lnTo>
                <a:lnTo>
                  <a:pt x="48573" y="21504"/>
                </a:lnTo>
                <a:lnTo>
                  <a:pt x="58315" y="27445"/>
                </a:lnTo>
                <a:lnTo>
                  <a:pt x="58620" y="27289"/>
                </a:lnTo>
                <a:lnTo>
                  <a:pt x="58669" y="18880"/>
                </a:lnTo>
                <a:lnTo>
                  <a:pt x="58485" y="13612"/>
                </a:lnTo>
                <a:lnTo>
                  <a:pt x="58832" y="5530"/>
                </a:lnTo>
                <a:lnTo>
                  <a:pt x="57641" y="4204"/>
                </a:lnTo>
                <a:lnTo>
                  <a:pt x="48176" y="475"/>
                </a:lnTo>
                <a:lnTo>
                  <a:pt x="4098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1461375" y="19611999"/>
            <a:ext cx="33020" cy="88900"/>
          </a:xfrm>
          <a:custGeom>
            <a:avLst/>
            <a:gdLst/>
            <a:ahLst/>
            <a:cxnLst/>
            <a:rect l="l" t="t" r="r" b="b"/>
            <a:pathLst>
              <a:path w="33020" h="88900">
                <a:moveTo>
                  <a:pt x="31876" y="0"/>
                </a:moveTo>
                <a:lnTo>
                  <a:pt x="22819" y="103"/>
                </a:lnTo>
                <a:lnTo>
                  <a:pt x="701" y="0"/>
                </a:lnTo>
                <a:lnTo>
                  <a:pt x="14" y="964"/>
                </a:lnTo>
                <a:lnTo>
                  <a:pt x="0" y="87795"/>
                </a:lnTo>
                <a:lnTo>
                  <a:pt x="1091" y="88391"/>
                </a:lnTo>
                <a:lnTo>
                  <a:pt x="9934" y="88302"/>
                </a:lnTo>
                <a:lnTo>
                  <a:pt x="31876" y="88426"/>
                </a:lnTo>
                <a:lnTo>
                  <a:pt x="32621" y="87391"/>
                </a:lnTo>
                <a:lnTo>
                  <a:pt x="32550" y="44192"/>
                </a:lnTo>
                <a:lnTo>
                  <a:pt x="32606" y="928"/>
                </a:lnTo>
                <a:lnTo>
                  <a:pt x="318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1960466" y="19433807"/>
            <a:ext cx="26670" cy="74295"/>
          </a:xfrm>
          <a:custGeom>
            <a:avLst/>
            <a:gdLst/>
            <a:ahLst/>
            <a:cxnLst/>
            <a:rect l="l" t="t" r="r" b="b"/>
            <a:pathLst>
              <a:path w="26670" h="74294">
                <a:moveTo>
                  <a:pt x="25942" y="0"/>
                </a:moveTo>
                <a:lnTo>
                  <a:pt x="16753" y="141"/>
                </a:lnTo>
                <a:lnTo>
                  <a:pt x="779" y="7"/>
                </a:lnTo>
                <a:lnTo>
                  <a:pt x="14" y="1035"/>
                </a:lnTo>
                <a:lnTo>
                  <a:pt x="0" y="73310"/>
                </a:lnTo>
                <a:lnTo>
                  <a:pt x="1063" y="73948"/>
                </a:lnTo>
                <a:lnTo>
                  <a:pt x="16505" y="73764"/>
                </a:lnTo>
                <a:lnTo>
                  <a:pt x="25914" y="74005"/>
                </a:lnTo>
                <a:lnTo>
                  <a:pt x="26665" y="72956"/>
                </a:lnTo>
                <a:lnTo>
                  <a:pt x="26587" y="36917"/>
                </a:lnTo>
                <a:lnTo>
                  <a:pt x="26644" y="978"/>
                </a:lnTo>
                <a:lnTo>
                  <a:pt x="2594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2054926" y="19565501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4">
                <a:moveTo>
                  <a:pt x="19143" y="0"/>
                </a:moveTo>
                <a:lnTo>
                  <a:pt x="11590" y="1519"/>
                </a:lnTo>
                <a:lnTo>
                  <a:pt x="5500" y="5648"/>
                </a:lnTo>
                <a:lnTo>
                  <a:pt x="1446" y="11803"/>
                </a:lnTo>
                <a:lnTo>
                  <a:pt x="0" y="19405"/>
                </a:lnTo>
                <a:lnTo>
                  <a:pt x="1538" y="26886"/>
                </a:lnTo>
                <a:lnTo>
                  <a:pt x="5648" y="32996"/>
                </a:lnTo>
                <a:lnTo>
                  <a:pt x="11716" y="37118"/>
                </a:lnTo>
                <a:lnTo>
                  <a:pt x="19128" y="38633"/>
                </a:lnTo>
                <a:lnTo>
                  <a:pt x="26636" y="37071"/>
                </a:lnTo>
                <a:lnTo>
                  <a:pt x="32845" y="32852"/>
                </a:lnTo>
                <a:lnTo>
                  <a:pt x="37050" y="26678"/>
                </a:lnTo>
                <a:lnTo>
                  <a:pt x="38548" y="19249"/>
                </a:lnTo>
                <a:lnTo>
                  <a:pt x="36973" y="11688"/>
                </a:lnTo>
                <a:lnTo>
                  <a:pt x="32820" y="5570"/>
                </a:lnTo>
                <a:lnTo>
                  <a:pt x="26680" y="1479"/>
                </a:lnTo>
                <a:lnTo>
                  <a:pt x="1914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1959082" y="19390182"/>
            <a:ext cx="100965" cy="33655"/>
          </a:xfrm>
          <a:custGeom>
            <a:avLst/>
            <a:gdLst/>
            <a:ahLst/>
            <a:cxnLst/>
            <a:rect l="l" t="t" r="r" b="b"/>
            <a:pathLst>
              <a:path w="100965" h="33655">
                <a:moveTo>
                  <a:pt x="29705" y="7912"/>
                </a:moveTo>
                <a:lnTo>
                  <a:pt x="23164" y="1168"/>
                </a:lnTo>
                <a:lnTo>
                  <a:pt x="6781" y="1041"/>
                </a:lnTo>
                <a:lnTo>
                  <a:pt x="139" y="7581"/>
                </a:lnTo>
                <a:lnTo>
                  <a:pt x="0" y="24244"/>
                </a:lnTo>
                <a:lnTo>
                  <a:pt x="6324" y="30746"/>
                </a:lnTo>
                <a:lnTo>
                  <a:pt x="14706" y="30797"/>
                </a:lnTo>
                <a:lnTo>
                  <a:pt x="22987" y="30848"/>
                </a:lnTo>
                <a:lnTo>
                  <a:pt x="29552" y="24447"/>
                </a:lnTo>
                <a:lnTo>
                  <a:pt x="29705" y="7912"/>
                </a:lnTo>
                <a:close/>
              </a:path>
              <a:path w="100965" h="33655">
                <a:moveTo>
                  <a:pt x="100380" y="11569"/>
                </a:moveTo>
                <a:lnTo>
                  <a:pt x="100076" y="11252"/>
                </a:lnTo>
                <a:lnTo>
                  <a:pt x="99745" y="10782"/>
                </a:lnTo>
                <a:lnTo>
                  <a:pt x="90614" y="4191"/>
                </a:lnTo>
                <a:lnTo>
                  <a:pt x="84950" y="0"/>
                </a:lnTo>
                <a:lnTo>
                  <a:pt x="84099" y="508"/>
                </a:lnTo>
                <a:lnTo>
                  <a:pt x="64554" y="24358"/>
                </a:lnTo>
                <a:lnTo>
                  <a:pt x="64516" y="25311"/>
                </a:lnTo>
                <a:lnTo>
                  <a:pt x="68961" y="28346"/>
                </a:lnTo>
                <a:lnTo>
                  <a:pt x="75666" y="33362"/>
                </a:lnTo>
                <a:lnTo>
                  <a:pt x="76644" y="33388"/>
                </a:lnTo>
                <a:lnTo>
                  <a:pt x="99237" y="13347"/>
                </a:lnTo>
                <a:lnTo>
                  <a:pt x="100279" y="12496"/>
                </a:lnTo>
                <a:lnTo>
                  <a:pt x="100380" y="115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2635939" y="1968247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19">
                <a:moveTo>
                  <a:pt x="25240" y="0"/>
                </a:moveTo>
                <a:lnTo>
                  <a:pt x="7614" y="35"/>
                </a:lnTo>
                <a:lnTo>
                  <a:pt x="205" y="7331"/>
                </a:lnTo>
                <a:lnTo>
                  <a:pt x="0" y="25112"/>
                </a:lnTo>
                <a:lnTo>
                  <a:pt x="7572" y="32770"/>
                </a:lnTo>
                <a:lnTo>
                  <a:pt x="16448" y="32727"/>
                </a:lnTo>
                <a:lnTo>
                  <a:pt x="25254" y="32684"/>
                </a:lnTo>
                <a:lnTo>
                  <a:pt x="32798" y="25119"/>
                </a:lnTo>
                <a:lnTo>
                  <a:pt x="32677" y="7508"/>
                </a:lnTo>
                <a:lnTo>
                  <a:pt x="252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bg object 5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903748" y="19330403"/>
            <a:ext cx="774816" cy="447357"/>
          </a:xfrm>
          <a:prstGeom prst="rect">
            <a:avLst/>
          </a:prstGeom>
        </p:spPr>
      </p:pic>
      <p:sp>
        <p:nvSpPr>
          <p:cNvPr id="55" name="bg object 55"/>
          <p:cNvSpPr/>
          <p:nvPr/>
        </p:nvSpPr>
        <p:spPr>
          <a:xfrm>
            <a:off x="0" y="621"/>
            <a:ext cx="14073505" cy="18948400"/>
          </a:xfrm>
          <a:custGeom>
            <a:avLst/>
            <a:gdLst/>
            <a:ahLst/>
            <a:cxnLst/>
            <a:rect l="l" t="t" r="r" b="b"/>
            <a:pathLst>
              <a:path w="14073505" h="18948400">
                <a:moveTo>
                  <a:pt x="14073188" y="3810"/>
                </a:moveTo>
                <a:lnTo>
                  <a:pt x="9318219" y="3810"/>
                </a:lnTo>
                <a:lnTo>
                  <a:pt x="9318219" y="2540"/>
                </a:lnTo>
                <a:lnTo>
                  <a:pt x="9317711" y="2540"/>
                </a:lnTo>
                <a:lnTo>
                  <a:pt x="9317711" y="0"/>
                </a:lnTo>
                <a:lnTo>
                  <a:pt x="0" y="0"/>
                </a:lnTo>
                <a:lnTo>
                  <a:pt x="0" y="2540"/>
                </a:lnTo>
                <a:lnTo>
                  <a:pt x="0" y="3810"/>
                </a:lnTo>
                <a:lnTo>
                  <a:pt x="0" y="18948400"/>
                </a:lnTo>
                <a:lnTo>
                  <a:pt x="14073188" y="18948400"/>
                </a:lnTo>
                <a:lnTo>
                  <a:pt x="14073188" y="3810"/>
                </a:lnTo>
                <a:close/>
              </a:path>
            </a:pathLst>
          </a:custGeom>
          <a:solidFill>
            <a:srgbClr val="6AC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4041246" y="934376"/>
            <a:ext cx="25400" cy="110489"/>
          </a:xfrm>
          <a:custGeom>
            <a:avLst/>
            <a:gdLst/>
            <a:ahLst/>
            <a:cxnLst/>
            <a:rect l="l" t="t" r="r" b="b"/>
            <a:pathLst>
              <a:path w="25400" h="110490">
                <a:moveTo>
                  <a:pt x="14052" y="0"/>
                </a:moveTo>
                <a:lnTo>
                  <a:pt x="8141" y="10843"/>
                </a:lnTo>
                <a:lnTo>
                  <a:pt x="3724" y="22530"/>
                </a:lnTo>
                <a:lnTo>
                  <a:pt x="957" y="34938"/>
                </a:lnTo>
                <a:lnTo>
                  <a:pt x="0" y="47942"/>
                </a:lnTo>
                <a:lnTo>
                  <a:pt x="1756" y="65630"/>
                </a:lnTo>
                <a:lnTo>
                  <a:pt x="6786" y="82111"/>
                </a:lnTo>
                <a:lnTo>
                  <a:pt x="14731" y="97052"/>
                </a:lnTo>
                <a:lnTo>
                  <a:pt x="25233" y="110122"/>
                </a:lnTo>
                <a:lnTo>
                  <a:pt x="22869" y="82466"/>
                </a:lnTo>
                <a:lnTo>
                  <a:pt x="20230" y="54890"/>
                </a:lnTo>
                <a:lnTo>
                  <a:pt x="17297" y="27400"/>
                </a:lnTo>
                <a:lnTo>
                  <a:pt x="14052" y="0"/>
                </a:lnTo>
                <a:close/>
              </a:path>
            </a:pathLst>
          </a:custGeom>
          <a:solidFill>
            <a:srgbClr val="7D6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bg object 5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921769" y="4425"/>
            <a:ext cx="5151418" cy="3851681"/>
          </a:xfrm>
          <a:prstGeom prst="rect">
            <a:avLst/>
          </a:prstGeom>
        </p:spPr>
      </p:pic>
      <p:sp>
        <p:nvSpPr>
          <p:cNvPr id="58" name="bg object 58"/>
          <p:cNvSpPr/>
          <p:nvPr/>
        </p:nvSpPr>
        <p:spPr>
          <a:xfrm>
            <a:off x="7874178" y="8999486"/>
            <a:ext cx="5538470" cy="5538470"/>
          </a:xfrm>
          <a:custGeom>
            <a:avLst/>
            <a:gdLst/>
            <a:ahLst/>
            <a:cxnLst/>
            <a:rect l="l" t="t" r="r" b="b"/>
            <a:pathLst>
              <a:path w="5538469" h="5538469">
                <a:moveTo>
                  <a:pt x="2098421" y="81813"/>
                </a:moveTo>
                <a:lnTo>
                  <a:pt x="2051710" y="93891"/>
                </a:lnTo>
                <a:lnTo>
                  <a:pt x="2005139" y="106819"/>
                </a:lnTo>
                <a:lnTo>
                  <a:pt x="1958721" y="120573"/>
                </a:lnTo>
                <a:lnTo>
                  <a:pt x="1912454" y="135191"/>
                </a:lnTo>
                <a:lnTo>
                  <a:pt x="1866379" y="150647"/>
                </a:lnTo>
                <a:lnTo>
                  <a:pt x="1820468" y="166941"/>
                </a:lnTo>
                <a:lnTo>
                  <a:pt x="1774761" y="184099"/>
                </a:lnTo>
                <a:lnTo>
                  <a:pt x="1729270" y="202107"/>
                </a:lnTo>
                <a:lnTo>
                  <a:pt x="1683981" y="220954"/>
                </a:lnTo>
                <a:lnTo>
                  <a:pt x="1638922" y="240677"/>
                </a:lnTo>
                <a:lnTo>
                  <a:pt x="1594116" y="261239"/>
                </a:lnTo>
                <a:lnTo>
                  <a:pt x="1549539" y="282676"/>
                </a:lnTo>
                <a:lnTo>
                  <a:pt x="1505242" y="304965"/>
                </a:lnTo>
                <a:lnTo>
                  <a:pt x="1461211" y="328117"/>
                </a:lnTo>
                <a:lnTo>
                  <a:pt x="1417459" y="352132"/>
                </a:lnTo>
                <a:lnTo>
                  <a:pt x="1374000" y="377024"/>
                </a:lnTo>
                <a:lnTo>
                  <a:pt x="1330845" y="402780"/>
                </a:lnTo>
                <a:lnTo>
                  <a:pt x="1288021" y="429399"/>
                </a:lnTo>
                <a:lnTo>
                  <a:pt x="1245514" y="456895"/>
                </a:lnTo>
                <a:lnTo>
                  <a:pt x="1203337" y="485267"/>
                </a:lnTo>
                <a:lnTo>
                  <a:pt x="1161516" y="514515"/>
                </a:lnTo>
                <a:lnTo>
                  <a:pt x="1120241" y="544512"/>
                </a:lnTo>
                <a:lnTo>
                  <a:pt x="1079677" y="575119"/>
                </a:lnTo>
                <a:lnTo>
                  <a:pt x="1039825" y="606336"/>
                </a:lnTo>
                <a:lnTo>
                  <a:pt x="1000696" y="638149"/>
                </a:lnTo>
                <a:lnTo>
                  <a:pt x="962291" y="670534"/>
                </a:lnTo>
                <a:lnTo>
                  <a:pt x="924598" y="703503"/>
                </a:lnTo>
                <a:lnTo>
                  <a:pt x="887641" y="737031"/>
                </a:lnTo>
                <a:lnTo>
                  <a:pt x="851395" y="771105"/>
                </a:lnTo>
                <a:lnTo>
                  <a:pt x="815873" y="805726"/>
                </a:lnTo>
                <a:lnTo>
                  <a:pt x="781088" y="840867"/>
                </a:lnTo>
                <a:lnTo>
                  <a:pt x="747039" y="876528"/>
                </a:lnTo>
                <a:lnTo>
                  <a:pt x="713714" y="912698"/>
                </a:lnTo>
                <a:lnTo>
                  <a:pt x="681126" y="949363"/>
                </a:lnTo>
                <a:lnTo>
                  <a:pt x="649274" y="986510"/>
                </a:lnTo>
                <a:lnTo>
                  <a:pt x="618159" y="1024128"/>
                </a:lnTo>
                <a:lnTo>
                  <a:pt x="587781" y="1062215"/>
                </a:lnTo>
                <a:lnTo>
                  <a:pt x="558139" y="1100747"/>
                </a:lnTo>
                <a:lnTo>
                  <a:pt x="529247" y="1139723"/>
                </a:lnTo>
                <a:lnTo>
                  <a:pt x="501103" y="1179118"/>
                </a:lnTo>
                <a:lnTo>
                  <a:pt x="473697" y="1218946"/>
                </a:lnTo>
                <a:lnTo>
                  <a:pt x="447052" y="1259166"/>
                </a:lnTo>
                <a:lnTo>
                  <a:pt x="2098421" y="81813"/>
                </a:lnTo>
                <a:close/>
              </a:path>
              <a:path w="5538469" h="5538469">
                <a:moveTo>
                  <a:pt x="2821978" y="546"/>
                </a:moveTo>
                <a:lnTo>
                  <a:pt x="2767050" y="0"/>
                </a:lnTo>
                <a:lnTo>
                  <a:pt x="2712085" y="558"/>
                </a:lnTo>
                <a:lnTo>
                  <a:pt x="2657094" y="2209"/>
                </a:lnTo>
                <a:lnTo>
                  <a:pt x="2602103" y="4940"/>
                </a:lnTo>
                <a:lnTo>
                  <a:pt x="2547112" y="8750"/>
                </a:lnTo>
                <a:lnTo>
                  <a:pt x="231775" y="1659559"/>
                </a:lnTo>
                <a:lnTo>
                  <a:pt x="210235" y="1710283"/>
                </a:lnTo>
                <a:lnTo>
                  <a:pt x="189725" y="1761363"/>
                </a:lnTo>
                <a:lnTo>
                  <a:pt x="170243" y="1812810"/>
                </a:lnTo>
                <a:lnTo>
                  <a:pt x="151790" y="1864601"/>
                </a:lnTo>
                <a:lnTo>
                  <a:pt x="134391" y="1916709"/>
                </a:lnTo>
                <a:lnTo>
                  <a:pt x="2821978" y="546"/>
                </a:lnTo>
                <a:close/>
              </a:path>
              <a:path w="5538469" h="5538469">
                <a:moveTo>
                  <a:pt x="3346564" y="61125"/>
                </a:moveTo>
                <a:lnTo>
                  <a:pt x="3293846" y="50431"/>
                </a:lnTo>
                <a:lnTo>
                  <a:pt x="3240925" y="40779"/>
                </a:lnTo>
                <a:lnTo>
                  <a:pt x="3187814" y="32156"/>
                </a:lnTo>
                <a:lnTo>
                  <a:pt x="3134550" y="24549"/>
                </a:lnTo>
                <a:lnTo>
                  <a:pt x="55194" y="2220036"/>
                </a:lnTo>
                <a:lnTo>
                  <a:pt x="45034" y="2272868"/>
                </a:lnTo>
                <a:lnTo>
                  <a:pt x="35877" y="2325878"/>
                </a:lnTo>
                <a:lnTo>
                  <a:pt x="27749" y="2379053"/>
                </a:lnTo>
                <a:lnTo>
                  <a:pt x="20675" y="2432380"/>
                </a:lnTo>
                <a:lnTo>
                  <a:pt x="3346564" y="61125"/>
                </a:lnTo>
                <a:close/>
              </a:path>
              <a:path w="5538469" h="5538469">
                <a:moveTo>
                  <a:pt x="3775976" y="189547"/>
                </a:moveTo>
                <a:lnTo>
                  <a:pt x="3732225" y="172935"/>
                </a:lnTo>
                <a:lnTo>
                  <a:pt x="3688232" y="157060"/>
                </a:lnTo>
                <a:lnTo>
                  <a:pt x="3644011" y="141947"/>
                </a:lnTo>
                <a:lnTo>
                  <a:pt x="3599561" y="127596"/>
                </a:lnTo>
                <a:lnTo>
                  <a:pt x="1041" y="2693225"/>
                </a:lnTo>
                <a:lnTo>
                  <a:pt x="127" y="2739923"/>
                </a:lnTo>
                <a:lnTo>
                  <a:pt x="0" y="2786659"/>
                </a:lnTo>
                <a:lnTo>
                  <a:pt x="660" y="2833408"/>
                </a:lnTo>
                <a:lnTo>
                  <a:pt x="2082" y="2880156"/>
                </a:lnTo>
                <a:lnTo>
                  <a:pt x="3775976" y="189547"/>
                </a:lnTo>
                <a:close/>
              </a:path>
              <a:path w="5538469" h="5538469">
                <a:moveTo>
                  <a:pt x="4141419" y="363575"/>
                </a:moveTo>
                <a:lnTo>
                  <a:pt x="4104081" y="342646"/>
                </a:lnTo>
                <a:lnTo>
                  <a:pt x="4066463" y="322313"/>
                </a:lnTo>
                <a:lnTo>
                  <a:pt x="4028579" y="302590"/>
                </a:lnTo>
                <a:lnTo>
                  <a:pt x="3990416" y="283514"/>
                </a:lnTo>
                <a:lnTo>
                  <a:pt x="20993" y="3113570"/>
                </a:lnTo>
                <a:lnTo>
                  <a:pt x="26631" y="3155873"/>
                </a:lnTo>
                <a:lnTo>
                  <a:pt x="32931" y="3198114"/>
                </a:lnTo>
                <a:lnTo>
                  <a:pt x="39890" y="3240303"/>
                </a:lnTo>
                <a:lnTo>
                  <a:pt x="47485" y="3282429"/>
                </a:lnTo>
                <a:lnTo>
                  <a:pt x="4141419" y="363575"/>
                </a:lnTo>
                <a:close/>
              </a:path>
              <a:path w="5538469" h="5538469">
                <a:moveTo>
                  <a:pt x="4456900" y="573239"/>
                </a:moveTo>
                <a:lnTo>
                  <a:pt x="4424667" y="548817"/>
                </a:lnTo>
                <a:lnTo>
                  <a:pt x="4392142" y="524903"/>
                </a:lnTo>
                <a:lnTo>
                  <a:pt x="4359338" y="501510"/>
                </a:lnTo>
                <a:lnTo>
                  <a:pt x="4326229" y="478650"/>
                </a:lnTo>
                <a:lnTo>
                  <a:pt x="96037" y="3494659"/>
                </a:lnTo>
                <a:lnTo>
                  <a:pt x="106857" y="3533394"/>
                </a:lnTo>
                <a:lnTo>
                  <a:pt x="118262" y="3572040"/>
                </a:lnTo>
                <a:lnTo>
                  <a:pt x="130276" y="3610572"/>
                </a:lnTo>
                <a:lnTo>
                  <a:pt x="142862" y="3648976"/>
                </a:lnTo>
                <a:lnTo>
                  <a:pt x="4456900" y="573239"/>
                </a:lnTo>
                <a:close/>
              </a:path>
              <a:path w="5538469" h="5538469">
                <a:moveTo>
                  <a:pt x="4729594" y="813384"/>
                </a:moveTo>
                <a:lnTo>
                  <a:pt x="4701857" y="785888"/>
                </a:lnTo>
                <a:lnTo>
                  <a:pt x="4673803" y="758837"/>
                </a:lnTo>
                <a:lnTo>
                  <a:pt x="4645431" y="732243"/>
                </a:lnTo>
                <a:lnTo>
                  <a:pt x="4616742" y="706107"/>
                </a:lnTo>
                <a:lnTo>
                  <a:pt x="216408" y="3843388"/>
                </a:lnTo>
                <a:lnTo>
                  <a:pt x="231749" y="3879062"/>
                </a:lnTo>
                <a:lnTo>
                  <a:pt x="247637" y="3914571"/>
                </a:lnTo>
                <a:lnTo>
                  <a:pt x="264058" y="3949916"/>
                </a:lnTo>
                <a:lnTo>
                  <a:pt x="281000" y="3985095"/>
                </a:lnTo>
                <a:lnTo>
                  <a:pt x="4729594" y="813384"/>
                </a:lnTo>
                <a:close/>
              </a:path>
              <a:path w="5538469" h="5538469">
                <a:moveTo>
                  <a:pt x="4963782" y="1081011"/>
                </a:moveTo>
                <a:lnTo>
                  <a:pt x="4940147" y="1050671"/>
                </a:lnTo>
                <a:lnTo>
                  <a:pt x="4916170" y="1020749"/>
                </a:lnTo>
                <a:lnTo>
                  <a:pt x="4891849" y="991235"/>
                </a:lnTo>
                <a:lnTo>
                  <a:pt x="4867186" y="962126"/>
                </a:lnTo>
                <a:lnTo>
                  <a:pt x="376809" y="4163657"/>
                </a:lnTo>
                <a:lnTo>
                  <a:pt x="396252" y="4196448"/>
                </a:lnTo>
                <a:lnTo>
                  <a:pt x="416217" y="4229062"/>
                </a:lnTo>
                <a:lnTo>
                  <a:pt x="436689" y="4261497"/>
                </a:lnTo>
                <a:lnTo>
                  <a:pt x="457657" y="4293730"/>
                </a:lnTo>
                <a:lnTo>
                  <a:pt x="4963782" y="1081011"/>
                </a:lnTo>
                <a:close/>
              </a:path>
              <a:path w="5538469" h="5538469">
                <a:moveTo>
                  <a:pt x="5091074" y="4279227"/>
                </a:moveTo>
                <a:lnTo>
                  <a:pt x="3439693" y="5456593"/>
                </a:lnTo>
                <a:lnTo>
                  <a:pt x="3486416" y="5444502"/>
                </a:lnTo>
                <a:lnTo>
                  <a:pt x="3532987" y="5431587"/>
                </a:lnTo>
                <a:lnTo>
                  <a:pt x="3579406" y="5417820"/>
                </a:lnTo>
                <a:lnTo>
                  <a:pt x="3625672" y="5403215"/>
                </a:lnTo>
                <a:lnTo>
                  <a:pt x="3671760" y="5387759"/>
                </a:lnTo>
                <a:lnTo>
                  <a:pt x="3717658" y="5371452"/>
                </a:lnTo>
                <a:lnTo>
                  <a:pt x="3763365" y="5354307"/>
                </a:lnTo>
                <a:lnTo>
                  <a:pt x="3808869" y="5336298"/>
                </a:lnTo>
                <a:lnTo>
                  <a:pt x="3854158" y="5317439"/>
                </a:lnTo>
                <a:lnTo>
                  <a:pt x="3899204" y="5297729"/>
                </a:lnTo>
                <a:lnTo>
                  <a:pt x="3944023" y="5277155"/>
                </a:lnTo>
                <a:lnTo>
                  <a:pt x="3988587" y="5255730"/>
                </a:lnTo>
                <a:lnTo>
                  <a:pt x="4032897" y="5233441"/>
                </a:lnTo>
                <a:lnTo>
                  <a:pt x="4076928" y="5210289"/>
                </a:lnTo>
                <a:lnTo>
                  <a:pt x="4120667" y="5186261"/>
                </a:lnTo>
                <a:lnTo>
                  <a:pt x="4164126" y="5161381"/>
                </a:lnTo>
                <a:lnTo>
                  <a:pt x="4207268" y="5135626"/>
                </a:lnTo>
                <a:lnTo>
                  <a:pt x="4250106" y="5109007"/>
                </a:lnTo>
                <a:lnTo>
                  <a:pt x="4292612" y="5081511"/>
                </a:lnTo>
                <a:lnTo>
                  <a:pt x="4334776" y="5053152"/>
                </a:lnTo>
                <a:lnTo>
                  <a:pt x="4376598" y="5023904"/>
                </a:lnTo>
                <a:lnTo>
                  <a:pt x="4417873" y="4993906"/>
                </a:lnTo>
                <a:lnTo>
                  <a:pt x="4458436" y="4963287"/>
                </a:lnTo>
                <a:lnTo>
                  <a:pt x="4498289" y="4932057"/>
                </a:lnTo>
                <a:lnTo>
                  <a:pt x="4537418" y="4900244"/>
                </a:lnTo>
                <a:lnTo>
                  <a:pt x="4575822" y="4867846"/>
                </a:lnTo>
                <a:lnTo>
                  <a:pt x="4613516" y="4834877"/>
                </a:lnTo>
                <a:lnTo>
                  <a:pt x="4650486" y="4801349"/>
                </a:lnTo>
                <a:lnTo>
                  <a:pt x="4686719" y="4767275"/>
                </a:lnTo>
                <a:lnTo>
                  <a:pt x="4722241" y="4732655"/>
                </a:lnTo>
                <a:lnTo>
                  <a:pt x="4757026" y="4697514"/>
                </a:lnTo>
                <a:lnTo>
                  <a:pt x="4791075" y="4661852"/>
                </a:lnTo>
                <a:lnTo>
                  <a:pt x="4824400" y="4625683"/>
                </a:lnTo>
                <a:lnTo>
                  <a:pt x="4856988" y="4589018"/>
                </a:lnTo>
                <a:lnTo>
                  <a:pt x="4888839" y="4551870"/>
                </a:lnTo>
                <a:lnTo>
                  <a:pt x="4919967" y="4514253"/>
                </a:lnTo>
                <a:lnTo>
                  <a:pt x="4950333" y="4476178"/>
                </a:lnTo>
                <a:lnTo>
                  <a:pt x="4979975" y="4437646"/>
                </a:lnTo>
                <a:lnTo>
                  <a:pt x="5008867" y="4398670"/>
                </a:lnTo>
                <a:lnTo>
                  <a:pt x="5037010" y="4359275"/>
                </a:lnTo>
                <a:lnTo>
                  <a:pt x="5064417" y="4319448"/>
                </a:lnTo>
                <a:lnTo>
                  <a:pt x="5091074" y="4279227"/>
                </a:lnTo>
                <a:close/>
              </a:path>
              <a:path w="5538469" h="5538469">
                <a:moveTo>
                  <a:pt x="5161356" y="1374736"/>
                </a:moveTo>
                <a:lnTo>
                  <a:pt x="5141887" y="1341945"/>
                </a:lnTo>
                <a:lnTo>
                  <a:pt x="5121922" y="1309331"/>
                </a:lnTo>
                <a:lnTo>
                  <a:pt x="5101450" y="1276908"/>
                </a:lnTo>
                <a:lnTo>
                  <a:pt x="5080482" y="1244688"/>
                </a:lnTo>
                <a:lnTo>
                  <a:pt x="574357" y="4457370"/>
                </a:lnTo>
                <a:lnTo>
                  <a:pt x="597992" y="4487710"/>
                </a:lnTo>
                <a:lnTo>
                  <a:pt x="621969" y="4517644"/>
                </a:lnTo>
                <a:lnTo>
                  <a:pt x="646290" y="4547159"/>
                </a:lnTo>
                <a:lnTo>
                  <a:pt x="670953" y="4576267"/>
                </a:lnTo>
                <a:lnTo>
                  <a:pt x="5161356" y="1374736"/>
                </a:lnTo>
                <a:close/>
              </a:path>
              <a:path w="5538469" h="5538469">
                <a:moveTo>
                  <a:pt x="5321744" y="1694954"/>
                </a:moveTo>
                <a:lnTo>
                  <a:pt x="5306390" y="1659293"/>
                </a:lnTo>
                <a:lnTo>
                  <a:pt x="5290515" y="1623796"/>
                </a:lnTo>
                <a:lnTo>
                  <a:pt x="5274094" y="1588452"/>
                </a:lnTo>
                <a:lnTo>
                  <a:pt x="5257152" y="1553260"/>
                </a:lnTo>
                <a:lnTo>
                  <a:pt x="808520" y="4724984"/>
                </a:lnTo>
                <a:lnTo>
                  <a:pt x="836269" y="4752492"/>
                </a:lnTo>
                <a:lnTo>
                  <a:pt x="864323" y="4779543"/>
                </a:lnTo>
                <a:lnTo>
                  <a:pt x="892708" y="4806137"/>
                </a:lnTo>
                <a:lnTo>
                  <a:pt x="921397" y="4832235"/>
                </a:lnTo>
                <a:lnTo>
                  <a:pt x="5321744" y="1694954"/>
                </a:lnTo>
                <a:close/>
              </a:path>
              <a:path w="5538469" h="5538469">
                <a:moveTo>
                  <a:pt x="5403723" y="3621709"/>
                </a:moveTo>
                <a:lnTo>
                  <a:pt x="2716136" y="5537860"/>
                </a:lnTo>
                <a:lnTo>
                  <a:pt x="2771089" y="5538406"/>
                </a:lnTo>
                <a:lnTo>
                  <a:pt x="2826054" y="5537847"/>
                </a:lnTo>
                <a:lnTo>
                  <a:pt x="2881033" y="5536184"/>
                </a:lnTo>
                <a:lnTo>
                  <a:pt x="2936024" y="5533428"/>
                </a:lnTo>
                <a:lnTo>
                  <a:pt x="2991015" y="5529605"/>
                </a:lnTo>
                <a:lnTo>
                  <a:pt x="5306390" y="3878846"/>
                </a:lnTo>
                <a:lnTo>
                  <a:pt x="5327916" y="3828135"/>
                </a:lnTo>
                <a:lnTo>
                  <a:pt x="5348427" y="3777056"/>
                </a:lnTo>
                <a:lnTo>
                  <a:pt x="5367909" y="3725608"/>
                </a:lnTo>
                <a:lnTo>
                  <a:pt x="5386349" y="3673830"/>
                </a:lnTo>
                <a:lnTo>
                  <a:pt x="5403723" y="3621709"/>
                </a:lnTo>
                <a:close/>
              </a:path>
              <a:path w="5538469" h="5538469">
                <a:moveTo>
                  <a:pt x="5442089" y="2043709"/>
                </a:moveTo>
                <a:lnTo>
                  <a:pt x="5431269" y="2004974"/>
                </a:lnTo>
                <a:lnTo>
                  <a:pt x="5419852" y="1966328"/>
                </a:lnTo>
                <a:lnTo>
                  <a:pt x="5407850" y="1927796"/>
                </a:lnTo>
                <a:lnTo>
                  <a:pt x="5395265" y="1889391"/>
                </a:lnTo>
                <a:lnTo>
                  <a:pt x="1081227" y="4965141"/>
                </a:lnTo>
                <a:lnTo>
                  <a:pt x="1113459" y="4989563"/>
                </a:lnTo>
                <a:lnTo>
                  <a:pt x="1145971" y="5013477"/>
                </a:lnTo>
                <a:lnTo>
                  <a:pt x="1178788" y="5036871"/>
                </a:lnTo>
                <a:lnTo>
                  <a:pt x="1211897" y="5059769"/>
                </a:lnTo>
                <a:lnTo>
                  <a:pt x="5442089" y="2043709"/>
                </a:lnTo>
                <a:close/>
              </a:path>
              <a:path w="5538469" h="5538469">
                <a:moveTo>
                  <a:pt x="5517146" y="2424823"/>
                </a:moveTo>
                <a:lnTo>
                  <a:pt x="5511520" y="2382545"/>
                </a:lnTo>
                <a:lnTo>
                  <a:pt x="5505208" y="2340305"/>
                </a:lnTo>
                <a:lnTo>
                  <a:pt x="5498249" y="2298103"/>
                </a:lnTo>
                <a:lnTo>
                  <a:pt x="5490642" y="2255964"/>
                </a:lnTo>
                <a:lnTo>
                  <a:pt x="1396707" y="5174843"/>
                </a:lnTo>
                <a:lnTo>
                  <a:pt x="1434058" y="5195748"/>
                </a:lnTo>
                <a:lnTo>
                  <a:pt x="1471676" y="5216068"/>
                </a:lnTo>
                <a:lnTo>
                  <a:pt x="1509547" y="5235791"/>
                </a:lnTo>
                <a:lnTo>
                  <a:pt x="1547698" y="5254891"/>
                </a:lnTo>
                <a:lnTo>
                  <a:pt x="5517146" y="2424823"/>
                </a:lnTo>
                <a:close/>
              </a:path>
              <a:path w="5538469" h="5538469">
                <a:moveTo>
                  <a:pt x="5517489" y="3106013"/>
                </a:moveTo>
                <a:lnTo>
                  <a:pt x="2191550" y="5477294"/>
                </a:lnTo>
                <a:lnTo>
                  <a:pt x="2244280" y="5487975"/>
                </a:lnTo>
                <a:lnTo>
                  <a:pt x="2297214" y="5497627"/>
                </a:lnTo>
                <a:lnTo>
                  <a:pt x="2350325" y="5506250"/>
                </a:lnTo>
                <a:lnTo>
                  <a:pt x="2403576" y="5513870"/>
                </a:lnTo>
                <a:lnTo>
                  <a:pt x="5482958" y="3318370"/>
                </a:lnTo>
                <a:lnTo>
                  <a:pt x="5493118" y="3265513"/>
                </a:lnTo>
                <a:lnTo>
                  <a:pt x="5502275" y="3212503"/>
                </a:lnTo>
                <a:lnTo>
                  <a:pt x="5510403" y="3159328"/>
                </a:lnTo>
                <a:lnTo>
                  <a:pt x="5517489" y="3106013"/>
                </a:lnTo>
                <a:close/>
              </a:path>
              <a:path w="5538469" h="5538469">
                <a:moveTo>
                  <a:pt x="5538140" y="2751721"/>
                </a:moveTo>
                <a:lnTo>
                  <a:pt x="5537479" y="2704960"/>
                </a:lnTo>
                <a:lnTo>
                  <a:pt x="5536031" y="2658199"/>
                </a:lnTo>
                <a:lnTo>
                  <a:pt x="1762150" y="5348884"/>
                </a:lnTo>
                <a:lnTo>
                  <a:pt x="1805914" y="5365470"/>
                </a:lnTo>
                <a:lnTo>
                  <a:pt x="1849907" y="5381320"/>
                </a:lnTo>
                <a:lnTo>
                  <a:pt x="1894128" y="5396433"/>
                </a:lnTo>
                <a:lnTo>
                  <a:pt x="1938604" y="5410784"/>
                </a:lnTo>
                <a:lnTo>
                  <a:pt x="5537111" y="2845168"/>
                </a:lnTo>
                <a:lnTo>
                  <a:pt x="5538025" y="2798470"/>
                </a:lnTo>
                <a:lnTo>
                  <a:pt x="5538140" y="2751721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68071" y="12887121"/>
            <a:ext cx="5720715" cy="5720715"/>
          </a:xfrm>
          <a:custGeom>
            <a:avLst/>
            <a:gdLst/>
            <a:ahLst/>
            <a:cxnLst/>
            <a:rect l="l" t="t" r="r" b="b"/>
            <a:pathLst>
              <a:path w="5720715" h="5720715">
                <a:moveTo>
                  <a:pt x="2167458" y="84493"/>
                </a:moveTo>
                <a:lnTo>
                  <a:pt x="2119211" y="96964"/>
                </a:lnTo>
                <a:lnTo>
                  <a:pt x="2071103" y="110312"/>
                </a:lnTo>
                <a:lnTo>
                  <a:pt x="2023160" y="124536"/>
                </a:lnTo>
                <a:lnTo>
                  <a:pt x="1975370" y="139623"/>
                </a:lnTo>
                <a:lnTo>
                  <a:pt x="1927771" y="155587"/>
                </a:lnTo>
                <a:lnTo>
                  <a:pt x="1880362" y="172427"/>
                </a:lnTo>
                <a:lnTo>
                  <a:pt x="1833156" y="190144"/>
                </a:lnTo>
                <a:lnTo>
                  <a:pt x="1786153" y="208737"/>
                </a:lnTo>
                <a:lnTo>
                  <a:pt x="1739379" y="228219"/>
                </a:lnTo>
                <a:lnTo>
                  <a:pt x="1692846" y="248577"/>
                </a:lnTo>
                <a:lnTo>
                  <a:pt x="1646555" y="269824"/>
                </a:lnTo>
                <a:lnTo>
                  <a:pt x="1600517" y="291960"/>
                </a:lnTo>
                <a:lnTo>
                  <a:pt x="1554759" y="314985"/>
                </a:lnTo>
                <a:lnTo>
                  <a:pt x="1509268" y="338899"/>
                </a:lnTo>
                <a:lnTo>
                  <a:pt x="1464081" y="363702"/>
                </a:lnTo>
                <a:lnTo>
                  <a:pt x="1419199" y="389407"/>
                </a:lnTo>
                <a:lnTo>
                  <a:pt x="1374622" y="416013"/>
                </a:lnTo>
                <a:lnTo>
                  <a:pt x="1330388" y="443509"/>
                </a:lnTo>
                <a:lnTo>
                  <a:pt x="1286484" y="471919"/>
                </a:lnTo>
                <a:lnTo>
                  <a:pt x="1242923" y="501218"/>
                </a:lnTo>
                <a:lnTo>
                  <a:pt x="1199730" y="531431"/>
                </a:lnTo>
                <a:lnTo>
                  <a:pt x="1157097" y="562419"/>
                </a:lnTo>
                <a:lnTo>
                  <a:pt x="1115199" y="594029"/>
                </a:lnTo>
                <a:lnTo>
                  <a:pt x="1074039" y="626275"/>
                </a:lnTo>
                <a:lnTo>
                  <a:pt x="1033614" y="659130"/>
                </a:lnTo>
                <a:lnTo>
                  <a:pt x="993940" y="692581"/>
                </a:lnTo>
                <a:lnTo>
                  <a:pt x="955014" y="726630"/>
                </a:lnTo>
                <a:lnTo>
                  <a:pt x="916825" y="761263"/>
                </a:lnTo>
                <a:lnTo>
                  <a:pt x="879398" y="796467"/>
                </a:lnTo>
                <a:lnTo>
                  <a:pt x="842708" y="832218"/>
                </a:lnTo>
                <a:lnTo>
                  <a:pt x="806780" y="868514"/>
                </a:lnTo>
                <a:lnTo>
                  <a:pt x="771601" y="905357"/>
                </a:lnTo>
                <a:lnTo>
                  <a:pt x="737184" y="942721"/>
                </a:lnTo>
                <a:lnTo>
                  <a:pt x="703529" y="980579"/>
                </a:lnTo>
                <a:lnTo>
                  <a:pt x="670623" y="1018959"/>
                </a:lnTo>
                <a:lnTo>
                  <a:pt x="638479" y="1057808"/>
                </a:lnTo>
                <a:lnTo>
                  <a:pt x="607110" y="1097153"/>
                </a:lnTo>
                <a:lnTo>
                  <a:pt x="576503" y="1136954"/>
                </a:lnTo>
                <a:lnTo>
                  <a:pt x="546658" y="1177213"/>
                </a:lnTo>
                <a:lnTo>
                  <a:pt x="517588" y="1217904"/>
                </a:lnTo>
                <a:lnTo>
                  <a:pt x="489280" y="1259039"/>
                </a:lnTo>
                <a:lnTo>
                  <a:pt x="461759" y="1300594"/>
                </a:lnTo>
                <a:lnTo>
                  <a:pt x="2167458" y="84493"/>
                </a:lnTo>
                <a:close/>
              </a:path>
              <a:path w="5720715" h="5720715">
                <a:moveTo>
                  <a:pt x="2914827" y="558"/>
                </a:moveTo>
                <a:lnTo>
                  <a:pt x="2867545" y="0"/>
                </a:lnTo>
                <a:lnTo>
                  <a:pt x="2820238" y="241"/>
                </a:lnTo>
                <a:lnTo>
                  <a:pt x="2772918" y="1270"/>
                </a:lnTo>
                <a:lnTo>
                  <a:pt x="2725585" y="3086"/>
                </a:lnTo>
                <a:lnTo>
                  <a:pt x="2678239" y="5664"/>
                </a:lnTo>
                <a:lnTo>
                  <a:pt x="2630906" y="9029"/>
                </a:lnTo>
                <a:lnTo>
                  <a:pt x="239395" y="1714144"/>
                </a:lnTo>
                <a:lnTo>
                  <a:pt x="220776" y="1757781"/>
                </a:lnTo>
                <a:lnTo>
                  <a:pt x="202895" y="1801685"/>
                </a:lnTo>
                <a:lnTo>
                  <a:pt x="185762" y="1845830"/>
                </a:lnTo>
                <a:lnTo>
                  <a:pt x="169354" y="1890242"/>
                </a:lnTo>
                <a:lnTo>
                  <a:pt x="153708" y="1934883"/>
                </a:lnTo>
                <a:lnTo>
                  <a:pt x="138811" y="1979764"/>
                </a:lnTo>
                <a:lnTo>
                  <a:pt x="2914827" y="558"/>
                </a:lnTo>
                <a:close/>
              </a:path>
              <a:path w="5720715" h="5720715">
                <a:moveTo>
                  <a:pt x="3456673" y="63131"/>
                </a:moveTo>
                <a:lnTo>
                  <a:pt x="3402215" y="52082"/>
                </a:lnTo>
                <a:lnTo>
                  <a:pt x="3347555" y="42113"/>
                </a:lnTo>
                <a:lnTo>
                  <a:pt x="3292703" y="33197"/>
                </a:lnTo>
                <a:lnTo>
                  <a:pt x="3237674" y="25336"/>
                </a:lnTo>
                <a:lnTo>
                  <a:pt x="56997" y="2293061"/>
                </a:lnTo>
                <a:lnTo>
                  <a:pt x="46507" y="2347633"/>
                </a:lnTo>
                <a:lnTo>
                  <a:pt x="37045" y="2402395"/>
                </a:lnTo>
                <a:lnTo>
                  <a:pt x="28663" y="2457323"/>
                </a:lnTo>
                <a:lnTo>
                  <a:pt x="21348" y="2512403"/>
                </a:lnTo>
                <a:lnTo>
                  <a:pt x="3456673" y="63131"/>
                </a:lnTo>
                <a:close/>
              </a:path>
              <a:path w="5720715" h="5720715">
                <a:moveTo>
                  <a:pt x="3900208" y="195783"/>
                </a:moveTo>
                <a:lnTo>
                  <a:pt x="3855021" y="178612"/>
                </a:lnTo>
                <a:lnTo>
                  <a:pt x="3809581" y="162217"/>
                </a:lnTo>
                <a:lnTo>
                  <a:pt x="3763899" y="146608"/>
                </a:lnTo>
                <a:lnTo>
                  <a:pt x="3717988" y="131775"/>
                </a:lnTo>
                <a:lnTo>
                  <a:pt x="1066" y="2781833"/>
                </a:lnTo>
                <a:lnTo>
                  <a:pt x="127" y="2830055"/>
                </a:lnTo>
                <a:lnTo>
                  <a:pt x="0" y="2878340"/>
                </a:lnTo>
                <a:lnTo>
                  <a:pt x="673" y="2926626"/>
                </a:lnTo>
                <a:lnTo>
                  <a:pt x="2146" y="2974911"/>
                </a:lnTo>
                <a:lnTo>
                  <a:pt x="3900208" y="195783"/>
                </a:lnTo>
                <a:close/>
              </a:path>
              <a:path w="5720715" h="5720715">
                <a:moveTo>
                  <a:pt x="4277677" y="375526"/>
                </a:moveTo>
                <a:lnTo>
                  <a:pt x="4239107" y="353910"/>
                </a:lnTo>
                <a:lnTo>
                  <a:pt x="4200258" y="332905"/>
                </a:lnTo>
                <a:lnTo>
                  <a:pt x="4161129" y="312547"/>
                </a:lnTo>
                <a:lnTo>
                  <a:pt x="4121721" y="292823"/>
                </a:lnTo>
                <a:lnTo>
                  <a:pt x="21678" y="3216008"/>
                </a:lnTo>
                <a:lnTo>
                  <a:pt x="27495" y="3259709"/>
                </a:lnTo>
                <a:lnTo>
                  <a:pt x="34010" y="3303333"/>
                </a:lnTo>
                <a:lnTo>
                  <a:pt x="41186" y="3346894"/>
                </a:lnTo>
                <a:lnTo>
                  <a:pt x="49034" y="3390417"/>
                </a:lnTo>
                <a:lnTo>
                  <a:pt x="4277677" y="375526"/>
                </a:lnTo>
                <a:close/>
              </a:path>
              <a:path w="5720715" h="5720715">
                <a:moveTo>
                  <a:pt x="4603534" y="592086"/>
                </a:moveTo>
                <a:lnTo>
                  <a:pt x="4570247" y="566864"/>
                </a:lnTo>
                <a:lnTo>
                  <a:pt x="4536656" y="542163"/>
                </a:lnTo>
                <a:lnTo>
                  <a:pt x="4502772" y="517994"/>
                </a:lnTo>
                <a:lnTo>
                  <a:pt x="4468571" y="494385"/>
                </a:lnTo>
                <a:lnTo>
                  <a:pt x="99187" y="3609632"/>
                </a:lnTo>
                <a:lnTo>
                  <a:pt x="110363" y="3649649"/>
                </a:lnTo>
                <a:lnTo>
                  <a:pt x="122148" y="3689553"/>
                </a:lnTo>
                <a:lnTo>
                  <a:pt x="134543" y="3729355"/>
                </a:lnTo>
                <a:lnTo>
                  <a:pt x="147548" y="3769029"/>
                </a:lnTo>
                <a:lnTo>
                  <a:pt x="4603534" y="592086"/>
                </a:lnTo>
                <a:close/>
              </a:path>
              <a:path w="5720715" h="5720715">
                <a:moveTo>
                  <a:pt x="4885207" y="840130"/>
                </a:moveTo>
                <a:lnTo>
                  <a:pt x="4856556" y="811745"/>
                </a:lnTo>
                <a:lnTo>
                  <a:pt x="4827575" y="783793"/>
                </a:lnTo>
                <a:lnTo>
                  <a:pt x="4798276" y="756323"/>
                </a:lnTo>
                <a:lnTo>
                  <a:pt x="4768634" y="729335"/>
                </a:lnTo>
                <a:lnTo>
                  <a:pt x="223520" y="3969842"/>
                </a:lnTo>
                <a:lnTo>
                  <a:pt x="239369" y="4006685"/>
                </a:lnTo>
                <a:lnTo>
                  <a:pt x="255778" y="4043362"/>
                </a:lnTo>
                <a:lnTo>
                  <a:pt x="272745" y="4079875"/>
                </a:lnTo>
                <a:lnTo>
                  <a:pt x="290245" y="4116209"/>
                </a:lnTo>
                <a:lnTo>
                  <a:pt x="4885207" y="840130"/>
                </a:lnTo>
                <a:close/>
              </a:path>
              <a:path w="5720715" h="5720715">
                <a:moveTo>
                  <a:pt x="5127104" y="1116571"/>
                </a:moveTo>
                <a:lnTo>
                  <a:pt x="5102682" y="1085240"/>
                </a:lnTo>
                <a:lnTo>
                  <a:pt x="5077930" y="1054315"/>
                </a:lnTo>
                <a:lnTo>
                  <a:pt x="5052809" y="1023835"/>
                </a:lnTo>
                <a:lnTo>
                  <a:pt x="5027333" y="993775"/>
                </a:lnTo>
                <a:lnTo>
                  <a:pt x="389191" y="4300639"/>
                </a:lnTo>
                <a:lnTo>
                  <a:pt x="409282" y="4334510"/>
                </a:lnTo>
                <a:lnTo>
                  <a:pt x="429907" y="4368203"/>
                </a:lnTo>
                <a:lnTo>
                  <a:pt x="451053" y="4401705"/>
                </a:lnTo>
                <a:lnTo>
                  <a:pt x="472719" y="4435005"/>
                </a:lnTo>
                <a:lnTo>
                  <a:pt x="5127104" y="1116571"/>
                </a:lnTo>
                <a:close/>
              </a:path>
              <a:path w="5720715" h="5720715">
                <a:moveTo>
                  <a:pt x="5258574" y="4420019"/>
                </a:moveTo>
                <a:lnTo>
                  <a:pt x="3552863" y="5636120"/>
                </a:lnTo>
                <a:lnTo>
                  <a:pt x="3601123" y="5623636"/>
                </a:lnTo>
                <a:lnTo>
                  <a:pt x="3649230" y="5610288"/>
                </a:lnTo>
                <a:lnTo>
                  <a:pt x="3697173" y="5596077"/>
                </a:lnTo>
                <a:lnTo>
                  <a:pt x="3744963" y="5580989"/>
                </a:lnTo>
                <a:lnTo>
                  <a:pt x="3792563" y="5565025"/>
                </a:lnTo>
                <a:lnTo>
                  <a:pt x="3839972" y="5548185"/>
                </a:lnTo>
                <a:lnTo>
                  <a:pt x="3887190" y="5530469"/>
                </a:lnTo>
                <a:lnTo>
                  <a:pt x="3934193" y="5511876"/>
                </a:lnTo>
                <a:lnTo>
                  <a:pt x="3980954" y="5492394"/>
                </a:lnTo>
                <a:lnTo>
                  <a:pt x="4027500" y="5472036"/>
                </a:lnTo>
                <a:lnTo>
                  <a:pt x="4073791" y="5450776"/>
                </a:lnTo>
                <a:lnTo>
                  <a:pt x="4119816" y="5428653"/>
                </a:lnTo>
                <a:lnTo>
                  <a:pt x="4165574" y="5405628"/>
                </a:lnTo>
                <a:lnTo>
                  <a:pt x="4211066" y="5381714"/>
                </a:lnTo>
                <a:lnTo>
                  <a:pt x="4256252" y="5356898"/>
                </a:lnTo>
                <a:lnTo>
                  <a:pt x="4301134" y="5331193"/>
                </a:lnTo>
                <a:lnTo>
                  <a:pt x="4345698" y="5304599"/>
                </a:lnTo>
                <a:lnTo>
                  <a:pt x="4389945" y="5277104"/>
                </a:lnTo>
                <a:lnTo>
                  <a:pt x="4433849" y="5248707"/>
                </a:lnTo>
                <a:lnTo>
                  <a:pt x="4477397" y="5219408"/>
                </a:lnTo>
                <a:lnTo>
                  <a:pt x="4520590" y="5189194"/>
                </a:lnTo>
                <a:lnTo>
                  <a:pt x="4563224" y="5158206"/>
                </a:lnTo>
                <a:lnTo>
                  <a:pt x="4605121" y="5126583"/>
                </a:lnTo>
                <a:lnTo>
                  <a:pt x="4646282" y="5094338"/>
                </a:lnTo>
                <a:lnTo>
                  <a:pt x="4686706" y="5061470"/>
                </a:lnTo>
                <a:lnTo>
                  <a:pt x="4726381" y="5028006"/>
                </a:lnTo>
                <a:lnTo>
                  <a:pt x="4765306" y="4993957"/>
                </a:lnTo>
                <a:lnTo>
                  <a:pt x="4803495" y="4959324"/>
                </a:lnTo>
                <a:lnTo>
                  <a:pt x="4840922" y="4924120"/>
                </a:lnTo>
                <a:lnTo>
                  <a:pt x="4877613" y="4888369"/>
                </a:lnTo>
                <a:lnTo>
                  <a:pt x="4913541" y="4852060"/>
                </a:lnTo>
                <a:lnTo>
                  <a:pt x="4948720" y="4815230"/>
                </a:lnTo>
                <a:lnTo>
                  <a:pt x="4983137" y="4777879"/>
                </a:lnTo>
                <a:lnTo>
                  <a:pt x="5016792" y="4740008"/>
                </a:lnTo>
                <a:lnTo>
                  <a:pt x="5049698" y="4701641"/>
                </a:lnTo>
                <a:lnTo>
                  <a:pt x="5081841" y="4662779"/>
                </a:lnTo>
                <a:lnTo>
                  <a:pt x="5113210" y="4623447"/>
                </a:lnTo>
                <a:lnTo>
                  <a:pt x="5143817" y="4583646"/>
                </a:lnTo>
                <a:lnTo>
                  <a:pt x="5173662" y="4543399"/>
                </a:lnTo>
                <a:lnTo>
                  <a:pt x="5202733" y="4502696"/>
                </a:lnTo>
                <a:lnTo>
                  <a:pt x="5231041" y="4461561"/>
                </a:lnTo>
                <a:lnTo>
                  <a:pt x="5258574" y="4420019"/>
                </a:lnTo>
                <a:close/>
              </a:path>
              <a:path w="5720715" h="5720715">
                <a:moveTo>
                  <a:pt x="5331180" y="1419961"/>
                </a:moveTo>
                <a:lnTo>
                  <a:pt x="5311064" y="1386090"/>
                </a:lnTo>
                <a:lnTo>
                  <a:pt x="5290439" y="1352397"/>
                </a:lnTo>
                <a:lnTo>
                  <a:pt x="5269306" y="1318907"/>
                </a:lnTo>
                <a:lnTo>
                  <a:pt x="5247640" y="1285621"/>
                </a:lnTo>
                <a:lnTo>
                  <a:pt x="593242" y="4604016"/>
                </a:lnTo>
                <a:lnTo>
                  <a:pt x="617651" y="4635360"/>
                </a:lnTo>
                <a:lnTo>
                  <a:pt x="642416" y="4666285"/>
                </a:lnTo>
                <a:lnTo>
                  <a:pt x="667537" y="4696765"/>
                </a:lnTo>
                <a:lnTo>
                  <a:pt x="693013" y="4726825"/>
                </a:lnTo>
                <a:lnTo>
                  <a:pt x="5331180" y="1419961"/>
                </a:lnTo>
                <a:close/>
              </a:path>
              <a:path w="5720715" h="5720715">
                <a:moveTo>
                  <a:pt x="5496839" y="1750720"/>
                </a:moveTo>
                <a:lnTo>
                  <a:pt x="5480977" y="1713877"/>
                </a:lnTo>
                <a:lnTo>
                  <a:pt x="5464581" y="1677212"/>
                </a:lnTo>
                <a:lnTo>
                  <a:pt x="5447627" y="1640713"/>
                </a:lnTo>
                <a:lnTo>
                  <a:pt x="5430113" y="1604352"/>
                </a:lnTo>
                <a:lnTo>
                  <a:pt x="835113" y="4880445"/>
                </a:lnTo>
                <a:lnTo>
                  <a:pt x="863765" y="4908842"/>
                </a:lnTo>
                <a:lnTo>
                  <a:pt x="892759" y="4936795"/>
                </a:lnTo>
                <a:lnTo>
                  <a:pt x="922070" y="4964252"/>
                </a:lnTo>
                <a:lnTo>
                  <a:pt x="951699" y="4991227"/>
                </a:lnTo>
                <a:lnTo>
                  <a:pt x="5496839" y="1750720"/>
                </a:lnTo>
                <a:close/>
              </a:path>
              <a:path w="5720715" h="5720715">
                <a:moveTo>
                  <a:pt x="5581523" y="3740861"/>
                </a:moveTo>
                <a:lnTo>
                  <a:pt x="2805506" y="5720067"/>
                </a:lnTo>
                <a:lnTo>
                  <a:pt x="2852801" y="5720613"/>
                </a:lnTo>
                <a:lnTo>
                  <a:pt x="2900108" y="5720372"/>
                </a:lnTo>
                <a:lnTo>
                  <a:pt x="2947428" y="5719330"/>
                </a:lnTo>
                <a:lnTo>
                  <a:pt x="2994761" y="5717502"/>
                </a:lnTo>
                <a:lnTo>
                  <a:pt x="3042094" y="5714911"/>
                </a:lnTo>
                <a:lnTo>
                  <a:pt x="3089427" y="5711545"/>
                </a:lnTo>
                <a:lnTo>
                  <a:pt x="5480990" y="4006456"/>
                </a:lnTo>
                <a:lnTo>
                  <a:pt x="5499582" y="3962831"/>
                </a:lnTo>
                <a:lnTo>
                  <a:pt x="5517464" y="3918940"/>
                </a:lnTo>
                <a:lnTo>
                  <a:pt x="5534596" y="3874795"/>
                </a:lnTo>
                <a:lnTo>
                  <a:pt x="5550992" y="3830396"/>
                </a:lnTo>
                <a:lnTo>
                  <a:pt x="5566638" y="3785755"/>
                </a:lnTo>
                <a:lnTo>
                  <a:pt x="5581523" y="3740861"/>
                </a:lnTo>
                <a:close/>
              </a:path>
              <a:path w="5720715" h="5720715">
                <a:moveTo>
                  <a:pt x="5621147" y="2110943"/>
                </a:moveTo>
                <a:lnTo>
                  <a:pt x="5609971" y="2070925"/>
                </a:lnTo>
                <a:lnTo>
                  <a:pt x="5598185" y="2031009"/>
                </a:lnTo>
                <a:lnTo>
                  <a:pt x="5585790" y="1991220"/>
                </a:lnTo>
                <a:lnTo>
                  <a:pt x="5572785" y="1951545"/>
                </a:lnTo>
                <a:lnTo>
                  <a:pt x="1116787" y="5128501"/>
                </a:lnTo>
                <a:lnTo>
                  <a:pt x="1150086" y="5153723"/>
                </a:lnTo>
                <a:lnTo>
                  <a:pt x="1183665" y="5178425"/>
                </a:lnTo>
                <a:lnTo>
                  <a:pt x="1217561" y="5202593"/>
                </a:lnTo>
                <a:lnTo>
                  <a:pt x="1251762" y="5226240"/>
                </a:lnTo>
                <a:lnTo>
                  <a:pt x="5621147" y="2110943"/>
                </a:lnTo>
                <a:close/>
              </a:path>
              <a:path w="5720715" h="5720715">
                <a:moveTo>
                  <a:pt x="5698668" y="2504592"/>
                </a:moveTo>
                <a:lnTo>
                  <a:pt x="5692851" y="2460929"/>
                </a:lnTo>
                <a:lnTo>
                  <a:pt x="5686336" y="2417305"/>
                </a:lnTo>
                <a:lnTo>
                  <a:pt x="5679148" y="2373719"/>
                </a:lnTo>
                <a:lnTo>
                  <a:pt x="5671299" y="2330183"/>
                </a:lnTo>
                <a:lnTo>
                  <a:pt x="1442656" y="5345112"/>
                </a:lnTo>
                <a:lnTo>
                  <a:pt x="1481239" y="5366690"/>
                </a:lnTo>
                <a:lnTo>
                  <a:pt x="1520088" y="5387683"/>
                </a:lnTo>
                <a:lnTo>
                  <a:pt x="1559204" y="5408053"/>
                </a:lnTo>
                <a:lnTo>
                  <a:pt x="1598612" y="5427789"/>
                </a:lnTo>
                <a:lnTo>
                  <a:pt x="5698668" y="2504592"/>
                </a:lnTo>
                <a:close/>
              </a:path>
              <a:path w="5720715" h="5720715">
                <a:moveTo>
                  <a:pt x="5699023" y="3208210"/>
                </a:moveTo>
                <a:lnTo>
                  <a:pt x="2263648" y="5657507"/>
                </a:lnTo>
                <a:lnTo>
                  <a:pt x="2318118" y="5668530"/>
                </a:lnTo>
                <a:lnTo>
                  <a:pt x="2372791" y="5678500"/>
                </a:lnTo>
                <a:lnTo>
                  <a:pt x="2427643" y="5687415"/>
                </a:lnTo>
                <a:lnTo>
                  <a:pt x="2482646" y="5695289"/>
                </a:lnTo>
                <a:lnTo>
                  <a:pt x="5663362" y="3427539"/>
                </a:lnTo>
                <a:lnTo>
                  <a:pt x="5673864" y="3372955"/>
                </a:lnTo>
                <a:lnTo>
                  <a:pt x="5683313" y="3318192"/>
                </a:lnTo>
                <a:lnTo>
                  <a:pt x="5691708" y="3263277"/>
                </a:lnTo>
                <a:lnTo>
                  <a:pt x="5699023" y="3208210"/>
                </a:lnTo>
                <a:close/>
              </a:path>
              <a:path w="5720715" h="5720715">
                <a:moveTo>
                  <a:pt x="5720359" y="2842260"/>
                </a:moveTo>
                <a:lnTo>
                  <a:pt x="5719673" y="2793949"/>
                </a:lnTo>
                <a:lnTo>
                  <a:pt x="5718175" y="2745651"/>
                </a:lnTo>
                <a:lnTo>
                  <a:pt x="1820113" y="5524868"/>
                </a:lnTo>
                <a:lnTo>
                  <a:pt x="1865325" y="5542000"/>
                </a:lnTo>
                <a:lnTo>
                  <a:pt x="1910765" y="5558383"/>
                </a:lnTo>
                <a:lnTo>
                  <a:pt x="1956447" y="5573992"/>
                </a:lnTo>
                <a:lnTo>
                  <a:pt x="2002383" y="5588813"/>
                </a:lnTo>
                <a:lnTo>
                  <a:pt x="5719292" y="2938780"/>
                </a:lnTo>
                <a:lnTo>
                  <a:pt x="5720245" y="2890532"/>
                </a:lnTo>
                <a:lnTo>
                  <a:pt x="5720359" y="2842260"/>
                </a:lnTo>
                <a:close/>
              </a:path>
            </a:pathLst>
          </a:custGeom>
          <a:solidFill>
            <a:srgbClr val="EAD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0883" y="157352"/>
            <a:ext cx="10274300" cy="11805920"/>
          </a:xfrm>
          <a:custGeom>
            <a:avLst/>
            <a:gdLst/>
            <a:ahLst/>
            <a:cxnLst/>
            <a:rect l="l" t="t" r="r" b="b"/>
            <a:pathLst>
              <a:path w="10274300" h="11805920">
                <a:moveTo>
                  <a:pt x="5785688" y="2514066"/>
                </a:moveTo>
                <a:lnTo>
                  <a:pt x="4339285" y="0"/>
                </a:lnTo>
                <a:lnTo>
                  <a:pt x="1446390" y="0"/>
                </a:lnTo>
                <a:lnTo>
                  <a:pt x="0" y="2514066"/>
                </a:lnTo>
                <a:lnTo>
                  <a:pt x="1446390" y="5028120"/>
                </a:lnTo>
                <a:lnTo>
                  <a:pt x="4339285" y="5028120"/>
                </a:lnTo>
                <a:lnTo>
                  <a:pt x="5785688" y="2514066"/>
                </a:lnTo>
                <a:close/>
              </a:path>
              <a:path w="10274300" h="11805920">
                <a:moveTo>
                  <a:pt x="6579844" y="5945429"/>
                </a:moveTo>
                <a:lnTo>
                  <a:pt x="6531953" y="5957798"/>
                </a:lnTo>
                <a:lnTo>
                  <a:pt x="6484201" y="5970981"/>
                </a:lnTo>
                <a:lnTo>
                  <a:pt x="6436588" y="5985002"/>
                </a:lnTo>
                <a:lnTo>
                  <a:pt x="6389141" y="5999835"/>
                </a:lnTo>
                <a:lnTo>
                  <a:pt x="6341859" y="6015507"/>
                </a:lnTo>
                <a:lnTo>
                  <a:pt x="6294755" y="6032004"/>
                </a:lnTo>
                <a:lnTo>
                  <a:pt x="6247828" y="6049327"/>
                </a:lnTo>
                <a:lnTo>
                  <a:pt x="6201118" y="6067488"/>
                </a:lnTo>
                <a:lnTo>
                  <a:pt x="6154598" y="6086475"/>
                </a:lnTo>
                <a:lnTo>
                  <a:pt x="6108306" y="6106312"/>
                </a:lnTo>
                <a:lnTo>
                  <a:pt x="6062243" y="6126975"/>
                </a:lnTo>
                <a:lnTo>
                  <a:pt x="6016422" y="6148489"/>
                </a:lnTo>
                <a:lnTo>
                  <a:pt x="5970854" y="6170841"/>
                </a:lnTo>
                <a:lnTo>
                  <a:pt x="5925540" y="6194031"/>
                </a:lnTo>
                <a:lnTo>
                  <a:pt x="5880493" y="6218072"/>
                </a:lnTo>
                <a:lnTo>
                  <a:pt x="5835726" y="6242951"/>
                </a:lnTo>
                <a:lnTo>
                  <a:pt x="5791263" y="6268682"/>
                </a:lnTo>
                <a:lnTo>
                  <a:pt x="5747093" y="6295275"/>
                </a:lnTo>
                <a:lnTo>
                  <a:pt x="5703227" y="6322708"/>
                </a:lnTo>
                <a:lnTo>
                  <a:pt x="5659691" y="6351003"/>
                </a:lnTo>
                <a:lnTo>
                  <a:pt x="5616486" y="6380150"/>
                </a:lnTo>
                <a:lnTo>
                  <a:pt x="5573623" y="6410147"/>
                </a:lnTo>
                <a:lnTo>
                  <a:pt x="5531282" y="6440881"/>
                </a:lnTo>
                <a:lnTo>
                  <a:pt x="5489651" y="6472225"/>
                </a:lnTo>
                <a:lnTo>
                  <a:pt x="5448719" y="6504152"/>
                </a:lnTo>
                <a:lnTo>
                  <a:pt x="5408485" y="6536664"/>
                </a:lnTo>
                <a:lnTo>
                  <a:pt x="5368963" y="6569748"/>
                </a:lnTo>
                <a:lnTo>
                  <a:pt x="5330139" y="6603403"/>
                </a:lnTo>
                <a:lnTo>
                  <a:pt x="5292014" y="6637604"/>
                </a:lnTo>
                <a:lnTo>
                  <a:pt x="5254612" y="6672351"/>
                </a:lnTo>
                <a:lnTo>
                  <a:pt x="5217909" y="6707619"/>
                </a:lnTo>
                <a:lnTo>
                  <a:pt x="5181930" y="6743420"/>
                </a:lnTo>
                <a:lnTo>
                  <a:pt x="5146662" y="6779730"/>
                </a:lnTo>
                <a:lnTo>
                  <a:pt x="5112105" y="6816534"/>
                </a:lnTo>
                <a:lnTo>
                  <a:pt x="5078273" y="6853834"/>
                </a:lnTo>
                <a:lnTo>
                  <a:pt x="5045151" y="6891617"/>
                </a:lnTo>
                <a:lnTo>
                  <a:pt x="5012753" y="6929869"/>
                </a:lnTo>
                <a:lnTo>
                  <a:pt x="4981079" y="6968579"/>
                </a:lnTo>
                <a:lnTo>
                  <a:pt x="4950130" y="7007733"/>
                </a:lnTo>
                <a:lnTo>
                  <a:pt x="4919904" y="7047331"/>
                </a:lnTo>
                <a:lnTo>
                  <a:pt x="4890401" y="7087362"/>
                </a:lnTo>
                <a:lnTo>
                  <a:pt x="4861636" y="7127811"/>
                </a:lnTo>
                <a:lnTo>
                  <a:pt x="4833594" y="7168655"/>
                </a:lnTo>
                <a:lnTo>
                  <a:pt x="4806289" y="7209904"/>
                </a:lnTo>
                <a:lnTo>
                  <a:pt x="6579844" y="5945429"/>
                </a:lnTo>
                <a:close/>
              </a:path>
              <a:path w="10274300" h="11805920">
                <a:moveTo>
                  <a:pt x="7356932" y="5858154"/>
                </a:moveTo>
                <a:lnTo>
                  <a:pt x="7307770" y="5857583"/>
                </a:lnTo>
                <a:lnTo>
                  <a:pt x="7258583" y="5857837"/>
                </a:lnTo>
                <a:lnTo>
                  <a:pt x="7209383" y="5858903"/>
                </a:lnTo>
                <a:lnTo>
                  <a:pt x="7160158" y="5860783"/>
                </a:lnTo>
                <a:lnTo>
                  <a:pt x="7110946" y="5863475"/>
                </a:lnTo>
                <a:lnTo>
                  <a:pt x="7061733" y="5866968"/>
                </a:lnTo>
                <a:lnTo>
                  <a:pt x="4575086" y="7639913"/>
                </a:lnTo>
                <a:lnTo>
                  <a:pt x="4555731" y="7685278"/>
                </a:lnTo>
                <a:lnTo>
                  <a:pt x="4537138" y="7730922"/>
                </a:lnTo>
                <a:lnTo>
                  <a:pt x="4519320" y="7776832"/>
                </a:lnTo>
                <a:lnTo>
                  <a:pt x="4502264" y="7822997"/>
                </a:lnTo>
                <a:lnTo>
                  <a:pt x="4485995" y="7869428"/>
                </a:lnTo>
                <a:lnTo>
                  <a:pt x="4470501" y="7916088"/>
                </a:lnTo>
                <a:lnTo>
                  <a:pt x="7356932" y="5858154"/>
                </a:lnTo>
                <a:close/>
              </a:path>
              <a:path w="10274300" h="11805920">
                <a:moveTo>
                  <a:pt x="7920329" y="5923216"/>
                </a:moveTo>
                <a:lnTo>
                  <a:pt x="7875054" y="5913945"/>
                </a:lnTo>
                <a:lnTo>
                  <a:pt x="7829626" y="5905385"/>
                </a:lnTo>
                <a:lnTo>
                  <a:pt x="7784084" y="5897524"/>
                </a:lnTo>
                <a:lnTo>
                  <a:pt x="7738402" y="5890374"/>
                </a:lnTo>
                <a:lnTo>
                  <a:pt x="7692618" y="5883935"/>
                </a:lnTo>
                <a:lnTo>
                  <a:pt x="4385437" y="8241855"/>
                </a:lnTo>
                <a:lnTo>
                  <a:pt x="4376623" y="8287232"/>
                </a:lnTo>
                <a:lnTo>
                  <a:pt x="4368495" y="8332737"/>
                </a:lnTo>
                <a:lnTo>
                  <a:pt x="4361065" y="8378355"/>
                </a:lnTo>
                <a:lnTo>
                  <a:pt x="4354360" y="8424088"/>
                </a:lnTo>
                <a:lnTo>
                  <a:pt x="4348365" y="8469909"/>
                </a:lnTo>
                <a:lnTo>
                  <a:pt x="7920329" y="5923216"/>
                </a:lnTo>
                <a:close/>
              </a:path>
              <a:path w="10274300" h="11805920">
                <a:moveTo>
                  <a:pt x="8381517" y="6061138"/>
                </a:moveTo>
                <a:lnTo>
                  <a:pt x="8334527" y="6043307"/>
                </a:lnTo>
                <a:lnTo>
                  <a:pt x="8287283" y="6026251"/>
                </a:lnTo>
                <a:lnTo>
                  <a:pt x="8239785" y="6010021"/>
                </a:lnTo>
                <a:lnTo>
                  <a:pt x="8192046" y="5994603"/>
                </a:lnTo>
                <a:lnTo>
                  <a:pt x="4327283" y="8750059"/>
                </a:lnTo>
                <a:lnTo>
                  <a:pt x="4326306" y="8800211"/>
                </a:lnTo>
                <a:lnTo>
                  <a:pt x="4326166" y="8850401"/>
                </a:lnTo>
                <a:lnTo>
                  <a:pt x="4326864" y="8900617"/>
                </a:lnTo>
                <a:lnTo>
                  <a:pt x="4328401" y="8950820"/>
                </a:lnTo>
                <a:lnTo>
                  <a:pt x="8381517" y="6061138"/>
                </a:lnTo>
                <a:close/>
              </a:path>
              <a:path w="10274300" h="11805920">
                <a:moveTo>
                  <a:pt x="8773985" y="6248044"/>
                </a:moveTo>
                <a:lnTo>
                  <a:pt x="8733879" y="6225565"/>
                </a:lnTo>
                <a:lnTo>
                  <a:pt x="8693493" y="6203734"/>
                </a:lnTo>
                <a:lnTo>
                  <a:pt x="8652815" y="6182563"/>
                </a:lnTo>
                <a:lnTo>
                  <a:pt x="8611832" y="6162065"/>
                </a:lnTo>
                <a:lnTo>
                  <a:pt x="4348708" y="9201506"/>
                </a:lnTo>
                <a:lnTo>
                  <a:pt x="4354766" y="9246946"/>
                </a:lnTo>
                <a:lnTo>
                  <a:pt x="4361535" y="9292311"/>
                </a:lnTo>
                <a:lnTo>
                  <a:pt x="4369003" y="9337611"/>
                </a:lnTo>
                <a:lnTo>
                  <a:pt x="4377156" y="9382862"/>
                </a:lnTo>
                <a:lnTo>
                  <a:pt x="8773985" y="6248044"/>
                </a:lnTo>
                <a:close/>
              </a:path>
              <a:path w="10274300" h="11805920">
                <a:moveTo>
                  <a:pt x="9112809" y="6473215"/>
                </a:moveTo>
                <a:lnTo>
                  <a:pt x="9078201" y="6446990"/>
                </a:lnTo>
                <a:lnTo>
                  <a:pt x="9043276" y="6421310"/>
                </a:lnTo>
                <a:lnTo>
                  <a:pt x="9008034" y="6396190"/>
                </a:lnTo>
                <a:lnTo>
                  <a:pt x="8972486" y="6371641"/>
                </a:lnTo>
                <a:lnTo>
                  <a:pt x="4429303" y="9610788"/>
                </a:lnTo>
                <a:lnTo>
                  <a:pt x="4440923" y="9652394"/>
                </a:lnTo>
                <a:lnTo>
                  <a:pt x="4453179" y="9693885"/>
                </a:lnTo>
                <a:lnTo>
                  <a:pt x="4466069" y="9735274"/>
                </a:lnTo>
                <a:lnTo>
                  <a:pt x="4479595" y="9776523"/>
                </a:lnTo>
                <a:lnTo>
                  <a:pt x="9112809" y="6473215"/>
                </a:lnTo>
                <a:close/>
              </a:path>
              <a:path w="10274300" h="11805920">
                <a:moveTo>
                  <a:pt x="9405683" y="6731140"/>
                </a:moveTo>
                <a:lnTo>
                  <a:pt x="9375889" y="6701612"/>
                </a:lnTo>
                <a:lnTo>
                  <a:pt x="9345765" y="6672554"/>
                </a:lnTo>
                <a:lnTo>
                  <a:pt x="9315298" y="6643992"/>
                </a:lnTo>
                <a:lnTo>
                  <a:pt x="9284475" y="6615925"/>
                </a:lnTo>
                <a:lnTo>
                  <a:pt x="4558576" y="9985324"/>
                </a:lnTo>
                <a:lnTo>
                  <a:pt x="4575060" y="10023627"/>
                </a:lnTo>
                <a:lnTo>
                  <a:pt x="4592129" y="10061765"/>
                </a:lnTo>
                <a:lnTo>
                  <a:pt x="4609770" y="10099726"/>
                </a:lnTo>
                <a:lnTo>
                  <a:pt x="4627956" y="10137508"/>
                </a:lnTo>
                <a:lnTo>
                  <a:pt x="9405683" y="6731140"/>
                </a:lnTo>
                <a:close/>
              </a:path>
              <a:path w="10274300" h="11805920">
                <a:moveTo>
                  <a:pt x="9657207" y="7018566"/>
                </a:moveTo>
                <a:lnTo>
                  <a:pt x="9631820" y="6985978"/>
                </a:lnTo>
                <a:lnTo>
                  <a:pt x="9606064" y="6953847"/>
                </a:lnTo>
                <a:lnTo>
                  <a:pt x="9579953" y="6922148"/>
                </a:lnTo>
                <a:lnTo>
                  <a:pt x="9553461" y="6890893"/>
                </a:lnTo>
                <a:lnTo>
                  <a:pt x="4730839" y="10329291"/>
                </a:lnTo>
                <a:lnTo>
                  <a:pt x="4751730" y="10364495"/>
                </a:lnTo>
                <a:lnTo>
                  <a:pt x="4773180" y="10399522"/>
                </a:lnTo>
                <a:lnTo>
                  <a:pt x="4795164" y="10434358"/>
                </a:lnTo>
                <a:lnTo>
                  <a:pt x="4817681" y="10468991"/>
                </a:lnTo>
                <a:lnTo>
                  <a:pt x="9657207" y="7018566"/>
                </a:lnTo>
                <a:close/>
              </a:path>
              <a:path w="10274300" h="11805920">
                <a:moveTo>
                  <a:pt x="9793897" y="10453395"/>
                </a:moveTo>
                <a:lnTo>
                  <a:pt x="8020355" y="11717871"/>
                </a:lnTo>
                <a:lnTo>
                  <a:pt x="8068246" y="11705514"/>
                </a:lnTo>
                <a:lnTo>
                  <a:pt x="8115998" y="11692319"/>
                </a:lnTo>
                <a:lnTo>
                  <a:pt x="8163611" y="11678310"/>
                </a:lnTo>
                <a:lnTo>
                  <a:pt x="8211071" y="11663477"/>
                </a:lnTo>
                <a:lnTo>
                  <a:pt x="8258353" y="11647805"/>
                </a:lnTo>
                <a:lnTo>
                  <a:pt x="8305457" y="11631308"/>
                </a:lnTo>
                <a:lnTo>
                  <a:pt x="8352371" y="11613985"/>
                </a:lnTo>
                <a:lnTo>
                  <a:pt x="8399094" y="11595824"/>
                </a:lnTo>
                <a:lnTo>
                  <a:pt x="8445602" y="11576825"/>
                </a:lnTo>
                <a:lnTo>
                  <a:pt x="8491893" y="11557000"/>
                </a:lnTo>
                <a:lnTo>
                  <a:pt x="8537956" y="11536324"/>
                </a:lnTo>
                <a:lnTo>
                  <a:pt x="8583778" y="11514823"/>
                </a:lnTo>
                <a:lnTo>
                  <a:pt x="8629358" y="11492471"/>
                </a:lnTo>
                <a:lnTo>
                  <a:pt x="8674671" y="11469281"/>
                </a:lnTo>
                <a:lnTo>
                  <a:pt x="8719706" y="11445240"/>
                </a:lnTo>
                <a:lnTo>
                  <a:pt x="8764473" y="11420361"/>
                </a:lnTo>
                <a:lnTo>
                  <a:pt x="8808936" y="11394618"/>
                </a:lnTo>
                <a:lnTo>
                  <a:pt x="8853106" y="11368037"/>
                </a:lnTo>
                <a:lnTo>
                  <a:pt x="8896972" y="11340605"/>
                </a:lnTo>
                <a:lnTo>
                  <a:pt x="8940508" y="11312322"/>
                </a:lnTo>
                <a:lnTo>
                  <a:pt x="8983701" y="11283175"/>
                </a:lnTo>
                <a:lnTo>
                  <a:pt x="9026563" y="11253178"/>
                </a:lnTo>
                <a:lnTo>
                  <a:pt x="9068905" y="11222431"/>
                </a:lnTo>
                <a:lnTo>
                  <a:pt x="9110535" y="11191088"/>
                </a:lnTo>
                <a:lnTo>
                  <a:pt x="9151468" y="11159147"/>
                </a:lnTo>
                <a:lnTo>
                  <a:pt x="9191701" y="11126622"/>
                </a:lnTo>
                <a:lnTo>
                  <a:pt x="9231236" y="11093539"/>
                </a:lnTo>
                <a:lnTo>
                  <a:pt x="9270060" y="11059884"/>
                </a:lnTo>
                <a:lnTo>
                  <a:pt x="9308173" y="11025683"/>
                </a:lnTo>
                <a:lnTo>
                  <a:pt x="9345574" y="10990936"/>
                </a:lnTo>
                <a:lnTo>
                  <a:pt x="9382277" y="10955655"/>
                </a:lnTo>
                <a:lnTo>
                  <a:pt x="9418256" y="10919866"/>
                </a:lnTo>
                <a:lnTo>
                  <a:pt x="9453537" y="10883557"/>
                </a:lnTo>
                <a:lnTo>
                  <a:pt x="9488081" y="10846740"/>
                </a:lnTo>
                <a:lnTo>
                  <a:pt x="9521927" y="10809453"/>
                </a:lnTo>
                <a:lnTo>
                  <a:pt x="9555035" y="10771670"/>
                </a:lnTo>
                <a:lnTo>
                  <a:pt x="9587433" y="10733418"/>
                </a:lnTo>
                <a:lnTo>
                  <a:pt x="9619107" y="10694721"/>
                </a:lnTo>
                <a:lnTo>
                  <a:pt x="9650070" y="10655554"/>
                </a:lnTo>
                <a:lnTo>
                  <a:pt x="9680283" y="10615968"/>
                </a:lnTo>
                <a:lnTo>
                  <a:pt x="9709785" y="10575938"/>
                </a:lnTo>
                <a:lnTo>
                  <a:pt x="9738550" y="10535501"/>
                </a:lnTo>
                <a:lnTo>
                  <a:pt x="9766592" y="10494645"/>
                </a:lnTo>
                <a:lnTo>
                  <a:pt x="9793897" y="10453395"/>
                </a:lnTo>
                <a:close/>
              </a:path>
              <a:path w="10274300" h="11805920">
                <a:moveTo>
                  <a:pt x="9869399" y="7334021"/>
                </a:moveTo>
                <a:lnTo>
                  <a:pt x="9848482" y="7298804"/>
                </a:lnTo>
                <a:lnTo>
                  <a:pt x="9827031" y="7263778"/>
                </a:lnTo>
                <a:lnTo>
                  <a:pt x="9805060" y="7228954"/>
                </a:lnTo>
                <a:lnTo>
                  <a:pt x="9782531" y="7194347"/>
                </a:lnTo>
                <a:lnTo>
                  <a:pt x="4943018" y="10644721"/>
                </a:lnTo>
                <a:lnTo>
                  <a:pt x="4968392" y="10677322"/>
                </a:lnTo>
                <a:lnTo>
                  <a:pt x="4994148" y="10709466"/>
                </a:lnTo>
                <a:lnTo>
                  <a:pt x="5020259" y="10741165"/>
                </a:lnTo>
                <a:lnTo>
                  <a:pt x="5046751" y="10772419"/>
                </a:lnTo>
                <a:lnTo>
                  <a:pt x="9869399" y="7334021"/>
                </a:lnTo>
                <a:close/>
              </a:path>
              <a:path w="10274300" h="11805920">
                <a:moveTo>
                  <a:pt x="10041636" y="7677925"/>
                </a:moveTo>
                <a:lnTo>
                  <a:pt x="10025164" y="7639634"/>
                </a:lnTo>
                <a:lnTo>
                  <a:pt x="10008108" y="7601509"/>
                </a:lnTo>
                <a:lnTo>
                  <a:pt x="9990468" y="7563548"/>
                </a:lnTo>
                <a:lnTo>
                  <a:pt x="9972269" y="7525740"/>
                </a:lnTo>
                <a:lnTo>
                  <a:pt x="5194503" y="10932147"/>
                </a:lnTo>
                <a:lnTo>
                  <a:pt x="5224297" y="10961688"/>
                </a:lnTo>
                <a:lnTo>
                  <a:pt x="5254434" y="10990732"/>
                </a:lnTo>
                <a:lnTo>
                  <a:pt x="5284914" y="11019295"/>
                </a:lnTo>
                <a:lnTo>
                  <a:pt x="5315724" y="11047336"/>
                </a:lnTo>
                <a:lnTo>
                  <a:pt x="10041636" y="7677925"/>
                </a:lnTo>
                <a:close/>
              </a:path>
              <a:path w="10274300" h="11805920">
                <a:moveTo>
                  <a:pt x="10129698" y="9747237"/>
                </a:moveTo>
                <a:lnTo>
                  <a:pt x="7243267" y="11805158"/>
                </a:lnTo>
                <a:lnTo>
                  <a:pt x="7292441" y="11805730"/>
                </a:lnTo>
                <a:lnTo>
                  <a:pt x="7341629" y="11805476"/>
                </a:lnTo>
                <a:lnTo>
                  <a:pt x="7390828" y="11804396"/>
                </a:lnTo>
                <a:lnTo>
                  <a:pt x="7440041" y="11802504"/>
                </a:lnTo>
                <a:lnTo>
                  <a:pt x="7489266" y="11799799"/>
                </a:lnTo>
                <a:lnTo>
                  <a:pt x="7538479" y="11796306"/>
                </a:lnTo>
                <a:lnTo>
                  <a:pt x="10025164" y="10023399"/>
                </a:lnTo>
                <a:lnTo>
                  <a:pt x="10044506" y="9978034"/>
                </a:lnTo>
                <a:lnTo>
                  <a:pt x="10063086" y="9932403"/>
                </a:lnTo>
                <a:lnTo>
                  <a:pt x="10080904" y="9886493"/>
                </a:lnTo>
                <a:lnTo>
                  <a:pt x="10097960" y="9840328"/>
                </a:lnTo>
                <a:lnTo>
                  <a:pt x="10114216" y="9793910"/>
                </a:lnTo>
                <a:lnTo>
                  <a:pt x="10129698" y="9747237"/>
                </a:lnTo>
                <a:close/>
              </a:path>
              <a:path w="10274300" h="11805920">
                <a:moveTo>
                  <a:pt x="10170897" y="8052498"/>
                </a:moveTo>
                <a:lnTo>
                  <a:pt x="10159276" y="8010880"/>
                </a:lnTo>
                <a:lnTo>
                  <a:pt x="10147021" y="7969377"/>
                </a:lnTo>
                <a:lnTo>
                  <a:pt x="10134130" y="7928000"/>
                </a:lnTo>
                <a:lnTo>
                  <a:pt x="10120605" y="7886751"/>
                </a:lnTo>
                <a:lnTo>
                  <a:pt x="5487378" y="11190059"/>
                </a:lnTo>
                <a:lnTo>
                  <a:pt x="5521998" y="11216297"/>
                </a:lnTo>
                <a:lnTo>
                  <a:pt x="5556923" y="11241977"/>
                </a:lnTo>
                <a:lnTo>
                  <a:pt x="5592165" y="11267110"/>
                </a:lnTo>
                <a:lnTo>
                  <a:pt x="5627725" y="11291684"/>
                </a:lnTo>
                <a:lnTo>
                  <a:pt x="10170897" y="8052498"/>
                </a:lnTo>
                <a:close/>
              </a:path>
              <a:path w="10274300" h="11805920">
                <a:moveTo>
                  <a:pt x="10251503" y="8461794"/>
                </a:moveTo>
                <a:lnTo>
                  <a:pt x="10245458" y="8416391"/>
                </a:lnTo>
                <a:lnTo>
                  <a:pt x="10238689" y="8371027"/>
                </a:lnTo>
                <a:lnTo>
                  <a:pt x="10231209" y="8325701"/>
                </a:lnTo>
                <a:lnTo>
                  <a:pt x="10223030" y="8280451"/>
                </a:lnTo>
                <a:lnTo>
                  <a:pt x="5826201" y="11415293"/>
                </a:lnTo>
                <a:lnTo>
                  <a:pt x="5866320" y="11437734"/>
                </a:lnTo>
                <a:lnTo>
                  <a:pt x="5906719" y="11459553"/>
                </a:lnTo>
                <a:lnTo>
                  <a:pt x="5947397" y="11480737"/>
                </a:lnTo>
                <a:lnTo>
                  <a:pt x="5988367" y="11501260"/>
                </a:lnTo>
                <a:lnTo>
                  <a:pt x="10251503" y="8461794"/>
                </a:lnTo>
                <a:close/>
              </a:path>
              <a:path w="10274300" h="11805920">
                <a:moveTo>
                  <a:pt x="10251872" y="9193390"/>
                </a:moveTo>
                <a:lnTo>
                  <a:pt x="6679857" y="11740109"/>
                </a:lnTo>
                <a:lnTo>
                  <a:pt x="6725145" y="11749380"/>
                </a:lnTo>
                <a:lnTo>
                  <a:pt x="6770573" y="11757927"/>
                </a:lnTo>
                <a:lnTo>
                  <a:pt x="6816141" y="11765775"/>
                </a:lnTo>
                <a:lnTo>
                  <a:pt x="6861810" y="11772938"/>
                </a:lnTo>
                <a:lnTo>
                  <a:pt x="6907568" y="11779402"/>
                </a:lnTo>
                <a:lnTo>
                  <a:pt x="10214788" y="9421444"/>
                </a:lnTo>
                <a:lnTo>
                  <a:pt x="10223614" y="9376067"/>
                </a:lnTo>
                <a:lnTo>
                  <a:pt x="10231730" y="9330550"/>
                </a:lnTo>
                <a:lnTo>
                  <a:pt x="10239159" y="9284932"/>
                </a:lnTo>
                <a:lnTo>
                  <a:pt x="10245865" y="9239212"/>
                </a:lnTo>
                <a:lnTo>
                  <a:pt x="10251872" y="9193390"/>
                </a:lnTo>
                <a:close/>
              </a:path>
              <a:path w="10274300" h="11805920">
                <a:moveTo>
                  <a:pt x="10274059" y="8812886"/>
                </a:moveTo>
                <a:lnTo>
                  <a:pt x="10273335" y="8762657"/>
                </a:lnTo>
                <a:lnTo>
                  <a:pt x="10271773" y="8712429"/>
                </a:lnTo>
                <a:lnTo>
                  <a:pt x="6218682" y="11602199"/>
                </a:lnTo>
                <a:lnTo>
                  <a:pt x="6265684" y="11620017"/>
                </a:lnTo>
                <a:lnTo>
                  <a:pt x="6312928" y="11637035"/>
                </a:lnTo>
                <a:lnTo>
                  <a:pt x="6360427" y="11653266"/>
                </a:lnTo>
                <a:lnTo>
                  <a:pt x="6408204" y="11668684"/>
                </a:lnTo>
                <a:lnTo>
                  <a:pt x="10272941" y="8913241"/>
                </a:lnTo>
                <a:lnTo>
                  <a:pt x="10273932" y="8863089"/>
                </a:lnTo>
                <a:lnTo>
                  <a:pt x="10274059" y="8812886"/>
                </a:lnTo>
                <a:close/>
              </a:path>
            </a:pathLst>
          </a:custGeom>
          <a:solidFill>
            <a:srgbClr val="7D6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7398246" y="5297730"/>
            <a:ext cx="4305935" cy="3729354"/>
          </a:xfrm>
          <a:custGeom>
            <a:avLst/>
            <a:gdLst/>
            <a:ahLst/>
            <a:cxnLst/>
            <a:rect l="l" t="t" r="r" b="b"/>
            <a:pathLst>
              <a:path w="4305934" h="3729354">
                <a:moveTo>
                  <a:pt x="3229453" y="0"/>
                </a:moveTo>
                <a:lnTo>
                  <a:pt x="1076477" y="0"/>
                </a:lnTo>
                <a:lnTo>
                  <a:pt x="0" y="1864497"/>
                </a:lnTo>
                <a:lnTo>
                  <a:pt x="1076477" y="3729030"/>
                </a:lnTo>
                <a:lnTo>
                  <a:pt x="3229453" y="3729030"/>
                </a:lnTo>
                <a:lnTo>
                  <a:pt x="4305873" y="1864497"/>
                </a:lnTo>
                <a:lnTo>
                  <a:pt x="3229453" y="0"/>
                </a:lnTo>
                <a:close/>
              </a:path>
            </a:pathLst>
          </a:custGeom>
          <a:solidFill>
            <a:srgbClr val="EAD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442747" y="61428"/>
            <a:ext cx="2788920" cy="2701290"/>
          </a:xfrm>
          <a:custGeom>
            <a:avLst/>
            <a:gdLst/>
            <a:ahLst/>
            <a:cxnLst/>
            <a:rect l="l" t="t" r="r" b="b"/>
            <a:pathLst>
              <a:path w="2788920" h="2701290">
                <a:moveTo>
                  <a:pt x="609841" y="1526590"/>
                </a:moveTo>
                <a:lnTo>
                  <a:pt x="593229" y="1485836"/>
                </a:lnTo>
                <a:lnTo>
                  <a:pt x="558977" y="1468894"/>
                </a:lnTo>
                <a:lnTo>
                  <a:pt x="536752" y="1470431"/>
                </a:lnTo>
                <a:lnTo>
                  <a:pt x="516750" y="1480197"/>
                </a:lnTo>
                <a:lnTo>
                  <a:pt x="501510" y="1497495"/>
                </a:lnTo>
                <a:lnTo>
                  <a:pt x="236245" y="1956828"/>
                </a:lnTo>
                <a:lnTo>
                  <a:pt x="228930" y="1978710"/>
                </a:lnTo>
                <a:lnTo>
                  <a:pt x="230492" y="2000923"/>
                </a:lnTo>
                <a:lnTo>
                  <a:pt x="240245" y="2020925"/>
                </a:lnTo>
                <a:lnTo>
                  <a:pt x="257505" y="2036152"/>
                </a:lnTo>
                <a:lnTo>
                  <a:pt x="279400" y="2043531"/>
                </a:lnTo>
                <a:lnTo>
                  <a:pt x="301612" y="2042007"/>
                </a:lnTo>
                <a:lnTo>
                  <a:pt x="336829" y="2014969"/>
                </a:lnTo>
                <a:lnTo>
                  <a:pt x="602094" y="1555559"/>
                </a:lnTo>
                <a:lnTo>
                  <a:pt x="609841" y="1526590"/>
                </a:lnTo>
                <a:close/>
              </a:path>
              <a:path w="2788920" h="2701290">
                <a:moveTo>
                  <a:pt x="1140333" y="2445321"/>
                </a:moveTo>
                <a:lnTo>
                  <a:pt x="1135773" y="2422728"/>
                </a:lnTo>
                <a:lnTo>
                  <a:pt x="1123327" y="2404262"/>
                </a:lnTo>
                <a:lnTo>
                  <a:pt x="1104861" y="2391829"/>
                </a:lnTo>
                <a:lnTo>
                  <a:pt x="1082230" y="2387269"/>
                </a:lnTo>
                <a:lnTo>
                  <a:pt x="551878" y="2387269"/>
                </a:lnTo>
                <a:lnTo>
                  <a:pt x="529234" y="2391829"/>
                </a:lnTo>
                <a:lnTo>
                  <a:pt x="510768" y="2404262"/>
                </a:lnTo>
                <a:lnTo>
                  <a:pt x="498322" y="2422702"/>
                </a:lnTo>
                <a:lnTo>
                  <a:pt x="493776" y="2445283"/>
                </a:lnTo>
                <a:lnTo>
                  <a:pt x="498335" y="2467940"/>
                </a:lnTo>
                <a:lnTo>
                  <a:pt x="510781" y="2486418"/>
                </a:lnTo>
                <a:lnTo>
                  <a:pt x="529247" y="2498864"/>
                </a:lnTo>
                <a:lnTo>
                  <a:pt x="551878" y="2503424"/>
                </a:lnTo>
                <a:lnTo>
                  <a:pt x="1082294" y="2503424"/>
                </a:lnTo>
                <a:lnTo>
                  <a:pt x="1104887" y="2498864"/>
                </a:lnTo>
                <a:lnTo>
                  <a:pt x="1123340" y="2486418"/>
                </a:lnTo>
                <a:lnTo>
                  <a:pt x="1135773" y="2467953"/>
                </a:lnTo>
                <a:lnTo>
                  <a:pt x="1140333" y="2445321"/>
                </a:lnTo>
                <a:close/>
              </a:path>
              <a:path w="2788920" h="2701290">
                <a:moveTo>
                  <a:pt x="1405572" y="1985835"/>
                </a:moveTo>
                <a:lnTo>
                  <a:pt x="1132586" y="1497457"/>
                </a:lnTo>
                <a:lnTo>
                  <a:pt x="1097318" y="1470431"/>
                </a:lnTo>
                <a:lnTo>
                  <a:pt x="1075105" y="1468882"/>
                </a:lnTo>
                <a:lnTo>
                  <a:pt x="1053261" y="1476235"/>
                </a:lnTo>
                <a:lnTo>
                  <a:pt x="1035989" y="1491488"/>
                </a:lnTo>
                <a:lnTo>
                  <a:pt x="1026223" y="1511503"/>
                </a:lnTo>
                <a:lnTo>
                  <a:pt x="1024674" y="1533690"/>
                </a:lnTo>
                <a:lnTo>
                  <a:pt x="1032002" y="1555521"/>
                </a:lnTo>
                <a:lnTo>
                  <a:pt x="1297266" y="2014982"/>
                </a:lnTo>
                <a:lnTo>
                  <a:pt x="1312494" y="2032266"/>
                </a:lnTo>
                <a:lnTo>
                  <a:pt x="1332484" y="2042007"/>
                </a:lnTo>
                <a:lnTo>
                  <a:pt x="1354696" y="2043531"/>
                </a:lnTo>
                <a:lnTo>
                  <a:pt x="1376591" y="2036178"/>
                </a:lnTo>
                <a:lnTo>
                  <a:pt x="1388948" y="2026615"/>
                </a:lnTo>
                <a:lnTo>
                  <a:pt x="1398041" y="2014524"/>
                </a:lnTo>
                <a:lnTo>
                  <a:pt x="1403654" y="2000681"/>
                </a:lnTo>
                <a:lnTo>
                  <a:pt x="1405572" y="1985835"/>
                </a:lnTo>
                <a:close/>
              </a:path>
              <a:path w="2788920" h="2701290">
                <a:moveTo>
                  <a:pt x="1764652" y="1787969"/>
                </a:moveTo>
                <a:lnTo>
                  <a:pt x="1491627" y="1299616"/>
                </a:lnTo>
                <a:lnTo>
                  <a:pt x="1456359" y="1272578"/>
                </a:lnTo>
                <a:lnTo>
                  <a:pt x="1434160" y="1271028"/>
                </a:lnTo>
                <a:lnTo>
                  <a:pt x="1412303" y="1278343"/>
                </a:lnTo>
                <a:lnTo>
                  <a:pt x="1394993" y="1293609"/>
                </a:lnTo>
                <a:lnTo>
                  <a:pt x="1385239" y="1313611"/>
                </a:lnTo>
                <a:lnTo>
                  <a:pt x="1383690" y="1335811"/>
                </a:lnTo>
                <a:lnTo>
                  <a:pt x="1391043" y="1357642"/>
                </a:lnTo>
                <a:lnTo>
                  <a:pt x="1656295" y="1817039"/>
                </a:lnTo>
                <a:lnTo>
                  <a:pt x="1671548" y="1834324"/>
                </a:lnTo>
                <a:lnTo>
                  <a:pt x="1691551" y="1844103"/>
                </a:lnTo>
                <a:lnTo>
                  <a:pt x="1713750" y="1845678"/>
                </a:lnTo>
                <a:lnTo>
                  <a:pt x="1735620" y="1838337"/>
                </a:lnTo>
                <a:lnTo>
                  <a:pt x="1748028" y="1828761"/>
                </a:lnTo>
                <a:lnTo>
                  <a:pt x="1757121" y="1816671"/>
                </a:lnTo>
                <a:lnTo>
                  <a:pt x="1762734" y="1802803"/>
                </a:lnTo>
                <a:lnTo>
                  <a:pt x="1764652" y="1787969"/>
                </a:lnTo>
                <a:close/>
              </a:path>
              <a:path w="2788920" h="2701290">
                <a:moveTo>
                  <a:pt x="2295093" y="869264"/>
                </a:moveTo>
                <a:lnTo>
                  <a:pt x="2290534" y="846670"/>
                </a:lnTo>
                <a:lnTo>
                  <a:pt x="2278100" y="828192"/>
                </a:lnTo>
                <a:lnTo>
                  <a:pt x="2259647" y="815733"/>
                </a:lnTo>
                <a:lnTo>
                  <a:pt x="2237028" y="811161"/>
                </a:lnTo>
                <a:lnTo>
                  <a:pt x="1706587" y="811161"/>
                </a:lnTo>
                <a:lnTo>
                  <a:pt x="1683969" y="815733"/>
                </a:lnTo>
                <a:lnTo>
                  <a:pt x="1665490" y="828192"/>
                </a:lnTo>
                <a:lnTo>
                  <a:pt x="1653057" y="846670"/>
                </a:lnTo>
                <a:lnTo>
                  <a:pt x="1648510" y="869264"/>
                </a:lnTo>
                <a:lnTo>
                  <a:pt x="1653070" y="891857"/>
                </a:lnTo>
                <a:lnTo>
                  <a:pt x="1665503" y="910310"/>
                </a:lnTo>
                <a:lnTo>
                  <a:pt x="1683969" y="922756"/>
                </a:lnTo>
                <a:lnTo>
                  <a:pt x="1706587" y="927315"/>
                </a:lnTo>
                <a:lnTo>
                  <a:pt x="2237028" y="927315"/>
                </a:lnTo>
                <a:lnTo>
                  <a:pt x="2259647" y="922756"/>
                </a:lnTo>
                <a:lnTo>
                  <a:pt x="2278100" y="910310"/>
                </a:lnTo>
                <a:lnTo>
                  <a:pt x="2290534" y="891857"/>
                </a:lnTo>
                <a:lnTo>
                  <a:pt x="2295093" y="869264"/>
                </a:lnTo>
                <a:close/>
              </a:path>
              <a:path w="2788920" h="2701290">
                <a:moveTo>
                  <a:pt x="2560358" y="1328762"/>
                </a:moveTo>
                <a:lnTo>
                  <a:pt x="2543683" y="1287945"/>
                </a:lnTo>
                <a:lnTo>
                  <a:pt x="2509431" y="1271016"/>
                </a:lnTo>
                <a:lnTo>
                  <a:pt x="2487231" y="1272578"/>
                </a:lnTo>
                <a:lnTo>
                  <a:pt x="2467241" y="1282331"/>
                </a:lnTo>
                <a:lnTo>
                  <a:pt x="2452001" y="1299616"/>
                </a:lnTo>
                <a:lnTo>
                  <a:pt x="2186711" y="1759051"/>
                </a:lnTo>
                <a:lnTo>
                  <a:pt x="2179396" y="1780895"/>
                </a:lnTo>
                <a:lnTo>
                  <a:pt x="2180945" y="1803082"/>
                </a:lnTo>
                <a:lnTo>
                  <a:pt x="2190699" y="1823085"/>
                </a:lnTo>
                <a:lnTo>
                  <a:pt x="2207971" y="1838337"/>
                </a:lnTo>
                <a:lnTo>
                  <a:pt x="2229878" y="1845691"/>
                </a:lnTo>
                <a:lnTo>
                  <a:pt x="2252103" y="1844141"/>
                </a:lnTo>
                <a:lnTo>
                  <a:pt x="2287333" y="1817039"/>
                </a:lnTo>
                <a:lnTo>
                  <a:pt x="2552560" y="1357680"/>
                </a:lnTo>
                <a:lnTo>
                  <a:pt x="2560358" y="1328762"/>
                </a:lnTo>
                <a:close/>
              </a:path>
              <a:path w="2788920" h="2701290">
                <a:moveTo>
                  <a:pt x="2788843" y="1328699"/>
                </a:moveTo>
                <a:lnTo>
                  <a:pt x="2663698" y="1096340"/>
                </a:lnTo>
                <a:lnTo>
                  <a:pt x="2663698" y="1328699"/>
                </a:lnTo>
                <a:lnTo>
                  <a:pt x="2317775" y="1927847"/>
                </a:lnTo>
                <a:lnTo>
                  <a:pt x="1625854" y="1927847"/>
                </a:lnTo>
                <a:lnTo>
                  <a:pt x="1508937" y="1725371"/>
                </a:lnTo>
                <a:lnTo>
                  <a:pt x="1508937" y="1985924"/>
                </a:lnTo>
                <a:lnTo>
                  <a:pt x="1162977" y="2585123"/>
                </a:lnTo>
                <a:lnTo>
                  <a:pt x="471131" y="2585123"/>
                </a:lnTo>
                <a:lnTo>
                  <a:pt x="125158" y="1985924"/>
                </a:lnTo>
                <a:lnTo>
                  <a:pt x="128193" y="1980653"/>
                </a:lnTo>
                <a:lnTo>
                  <a:pt x="471131" y="1386738"/>
                </a:lnTo>
                <a:lnTo>
                  <a:pt x="1162989" y="1386738"/>
                </a:lnTo>
                <a:lnTo>
                  <a:pt x="1505902" y="1980653"/>
                </a:lnTo>
                <a:lnTo>
                  <a:pt x="1508937" y="1985924"/>
                </a:lnTo>
                <a:lnTo>
                  <a:pt x="1508937" y="1725371"/>
                </a:lnTo>
                <a:lnTo>
                  <a:pt x="1313408" y="1386738"/>
                </a:lnTo>
                <a:lnTo>
                  <a:pt x="1279906" y="1328699"/>
                </a:lnTo>
                <a:lnTo>
                  <a:pt x="1625854" y="729488"/>
                </a:lnTo>
                <a:lnTo>
                  <a:pt x="2317775" y="729488"/>
                </a:lnTo>
                <a:lnTo>
                  <a:pt x="2663698" y="1328699"/>
                </a:lnTo>
                <a:lnTo>
                  <a:pt x="2663698" y="1096340"/>
                </a:lnTo>
                <a:lnTo>
                  <a:pt x="2401557" y="642391"/>
                </a:lnTo>
                <a:lnTo>
                  <a:pt x="2366454" y="615302"/>
                </a:lnTo>
                <a:lnTo>
                  <a:pt x="2351328" y="613283"/>
                </a:lnTo>
                <a:lnTo>
                  <a:pt x="1607489" y="613283"/>
                </a:lnTo>
                <a:lnTo>
                  <a:pt x="1494485" y="417588"/>
                </a:lnTo>
                <a:lnTo>
                  <a:pt x="1460931" y="359511"/>
                </a:lnTo>
                <a:lnTo>
                  <a:pt x="1485900" y="328396"/>
                </a:lnTo>
                <a:lnTo>
                  <a:pt x="1504734" y="292912"/>
                </a:lnTo>
                <a:lnTo>
                  <a:pt x="1516634" y="253834"/>
                </a:lnTo>
                <a:lnTo>
                  <a:pt x="1520774" y="211950"/>
                </a:lnTo>
                <a:lnTo>
                  <a:pt x="1515173" y="163372"/>
                </a:lnTo>
                <a:lnTo>
                  <a:pt x="1499235" y="118757"/>
                </a:lnTo>
                <a:lnTo>
                  <a:pt x="1474203" y="79413"/>
                </a:lnTo>
                <a:lnTo>
                  <a:pt x="1441373" y="46583"/>
                </a:lnTo>
                <a:lnTo>
                  <a:pt x="1402003" y="21551"/>
                </a:lnTo>
                <a:lnTo>
                  <a:pt x="1357363" y="5600"/>
                </a:lnTo>
                <a:lnTo>
                  <a:pt x="1308747" y="0"/>
                </a:lnTo>
                <a:lnTo>
                  <a:pt x="1260119" y="5600"/>
                </a:lnTo>
                <a:lnTo>
                  <a:pt x="1215478" y="21551"/>
                </a:lnTo>
                <a:lnTo>
                  <a:pt x="1176108" y="46583"/>
                </a:lnTo>
                <a:lnTo>
                  <a:pt x="1143266" y="79413"/>
                </a:lnTo>
                <a:lnTo>
                  <a:pt x="1118235" y="118757"/>
                </a:lnTo>
                <a:lnTo>
                  <a:pt x="1102283" y="163372"/>
                </a:lnTo>
                <a:lnTo>
                  <a:pt x="1096683" y="211950"/>
                </a:lnTo>
                <a:lnTo>
                  <a:pt x="1102321" y="260565"/>
                </a:lnTo>
                <a:lnTo>
                  <a:pt x="1118285" y="305193"/>
                </a:lnTo>
                <a:lnTo>
                  <a:pt x="1143317" y="344563"/>
                </a:lnTo>
                <a:lnTo>
                  <a:pt x="1176159" y="377405"/>
                </a:lnTo>
                <a:lnTo>
                  <a:pt x="1215517" y="402437"/>
                </a:lnTo>
                <a:lnTo>
                  <a:pt x="1260144" y="418376"/>
                </a:lnTo>
                <a:lnTo>
                  <a:pt x="1308747" y="423976"/>
                </a:lnTo>
                <a:lnTo>
                  <a:pt x="1322006" y="423570"/>
                </a:lnTo>
                <a:lnTo>
                  <a:pt x="1335062" y="422338"/>
                </a:lnTo>
                <a:lnTo>
                  <a:pt x="1347876" y="420344"/>
                </a:lnTo>
                <a:lnTo>
                  <a:pt x="1360462" y="417588"/>
                </a:lnTo>
                <a:lnTo>
                  <a:pt x="1473377" y="613283"/>
                </a:lnTo>
                <a:lnTo>
                  <a:pt x="1043520" y="613283"/>
                </a:lnTo>
                <a:lnTo>
                  <a:pt x="1020902" y="617855"/>
                </a:lnTo>
                <a:lnTo>
                  <a:pt x="1002423" y="630313"/>
                </a:lnTo>
                <a:lnTo>
                  <a:pt x="989952" y="648779"/>
                </a:lnTo>
                <a:lnTo>
                  <a:pt x="985380" y="671385"/>
                </a:lnTo>
                <a:lnTo>
                  <a:pt x="989952" y="693978"/>
                </a:lnTo>
                <a:lnTo>
                  <a:pt x="1002423" y="712457"/>
                </a:lnTo>
                <a:lnTo>
                  <a:pt x="1020902" y="724916"/>
                </a:lnTo>
                <a:lnTo>
                  <a:pt x="1043520" y="729488"/>
                </a:lnTo>
                <a:lnTo>
                  <a:pt x="1491703" y="729488"/>
                </a:lnTo>
                <a:lnTo>
                  <a:pt x="1179347" y="1270558"/>
                </a:lnTo>
                <a:lnTo>
                  <a:pt x="437578" y="1270558"/>
                </a:lnTo>
                <a:lnTo>
                  <a:pt x="422427" y="1272578"/>
                </a:lnTo>
                <a:lnTo>
                  <a:pt x="387273" y="1299616"/>
                </a:lnTo>
                <a:lnTo>
                  <a:pt x="7785" y="1956854"/>
                </a:lnTo>
                <a:lnTo>
                  <a:pt x="0" y="1985924"/>
                </a:lnTo>
                <a:lnTo>
                  <a:pt x="1943" y="2000859"/>
                </a:lnTo>
                <a:lnTo>
                  <a:pt x="387273" y="2672270"/>
                </a:lnTo>
                <a:lnTo>
                  <a:pt x="422414" y="2699232"/>
                </a:lnTo>
                <a:lnTo>
                  <a:pt x="437578" y="2701226"/>
                </a:lnTo>
                <a:lnTo>
                  <a:pt x="1196555" y="2701226"/>
                </a:lnTo>
                <a:lnTo>
                  <a:pt x="1237462" y="2684361"/>
                </a:lnTo>
                <a:lnTo>
                  <a:pt x="1297114" y="2585123"/>
                </a:lnTo>
                <a:lnTo>
                  <a:pt x="1609559" y="2044014"/>
                </a:lnTo>
                <a:lnTo>
                  <a:pt x="2323871" y="2044014"/>
                </a:lnTo>
                <a:lnTo>
                  <a:pt x="2572359" y="2474328"/>
                </a:lnTo>
                <a:lnTo>
                  <a:pt x="2587612" y="2491651"/>
                </a:lnTo>
                <a:lnTo>
                  <a:pt x="2607614" y="2501404"/>
                </a:lnTo>
                <a:lnTo>
                  <a:pt x="2629827" y="2502954"/>
                </a:lnTo>
                <a:lnTo>
                  <a:pt x="2651696" y="2495626"/>
                </a:lnTo>
                <a:lnTo>
                  <a:pt x="2664053" y="2486037"/>
                </a:lnTo>
                <a:lnTo>
                  <a:pt x="2673134" y="2473934"/>
                </a:lnTo>
                <a:lnTo>
                  <a:pt x="2678734" y="2460091"/>
                </a:lnTo>
                <a:lnTo>
                  <a:pt x="2680639" y="2445270"/>
                </a:lnTo>
                <a:lnTo>
                  <a:pt x="2680182" y="2437854"/>
                </a:lnTo>
                <a:lnTo>
                  <a:pt x="2678760" y="2430488"/>
                </a:lnTo>
                <a:lnTo>
                  <a:pt x="2676347" y="2423249"/>
                </a:lnTo>
                <a:lnTo>
                  <a:pt x="2672880" y="2416264"/>
                </a:lnTo>
                <a:lnTo>
                  <a:pt x="2457983" y="2044014"/>
                </a:lnTo>
                <a:lnTo>
                  <a:pt x="2421407" y="1980653"/>
                </a:lnTo>
                <a:lnTo>
                  <a:pt x="2451887" y="1927847"/>
                </a:lnTo>
                <a:lnTo>
                  <a:pt x="2781084" y="1357642"/>
                </a:lnTo>
                <a:lnTo>
                  <a:pt x="2784487" y="1350746"/>
                </a:lnTo>
                <a:lnTo>
                  <a:pt x="2786900" y="1343558"/>
                </a:lnTo>
                <a:lnTo>
                  <a:pt x="2788348" y="1336179"/>
                </a:lnTo>
                <a:lnTo>
                  <a:pt x="2788843" y="1328699"/>
                </a:lnTo>
                <a:close/>
              </a:path>
            </a:pathLst>
          </a:custGeom>
          <a:solidFill>
            <a:srgbClr val="D3E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bg object 6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54813" y="907070"/>
            <a:ext cx="12184880" cy="1015549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42256" y="13602938"/>
            <a:ext cx="9225166" cy="5080000"/>
          </a:xfrm>
          <a:prstGeom prst="rect">
            <a:avLst/>
          </a:prstGeom>
        </p:spPr>
      </p:pic>
      <p:sp>
        <p:nvSpPr>
          <p:cNvPr id="65" name="bg object 65"/>
          <p:cNvSpPr/>
          <p:nvPr/>
        </p:nvSpPr>
        <p:spPr>
          <a:xfrm>
            <a:off x="235953" y="3280155"/>
            <a:ext cx="13837285" cy="15560040"/>
          </a:xfrm>
          <a:custGeom>
            <a:avLst/>
            <a:gdLst/>
            <a:ahLst/>
            <a:cxnLst/>
            <a:rect l="l" t="t" r="r" b="b"/>
            <a:pathLst>
              <a:path w="13837285" h="15560040">
                <a:moveTo>
                  <a:pt x="1843443" y="5282146"/>
                </a:moveTo>
                <a:lnTo>
                  <a:pt x="1123353" y="4633569"/>
                </a:lnTo>
                <a:lnTo>
                  <a:pt x="201637" y="4932908"/>
                </a:lnTo>
                <a:lnTo>
                  <a:pt x="0" y="5880836"/>
                </a:lnTo>
                <a:lnTo>
                  <a:pt x="720090" y="6529387"/>
                </a:lnTo>
                <a:lnTo>
                  <a:pt x="1641805" y="6230074"/>
                </a:lnTo>
                <a:lnTo>
                  <a:pt x="1843443" y="5282146"/>
                </a:lnTo>
                <a:close/>
              </a:path>
              <a:path w="13837285" h="15560040">
                <a:moveTo>
                  <a:pt x="2420874" y="6941934"/>
                </a:moveTo>
                <a:lnTo>
                  <a:pt x="2354186" y="6881876"/>
                </a:lnTo>
                <a:lnTo>
                  <a:pt x="2354186" y="6963600"/>
                </a:lnTo>
                <a:lnTo>
                  <a:pt x="2159838" y="7877226"/>
                </a:lnTo>
                <a:lnTo>
                  <a:pt x="1271422" y="8165706"/>
                </a:lnTo>
                <a:lnTo>
                  <a:pt x="577405" y="7540625"/>
                </a:lnTo>
                <a:lnTo>
                  <a:pt x="771753" y="6627000"/>
                </a:lnTo>
                <a:lnTo>
                  <a:pt x="1660105" y="6338481"/>
                </a:lnTo>
                <a:lnTo>
                  <a:pt x="2354186" y="6963600"/>
                </a:lnTo>
                <a:lnTo>
                  <a:pt x="2354186" y="6881876"/>
                </a:lnTo>
                <a:lnTo>
                  <a:pt x="1750834" y="6338481"/>
                </a:lnTo>
                <a:lnTo>
                  <a:pt x="1674685" y="6269901"/>
                </a:lnTo>
                <a:lnTo>
                  <a:pt x="719645" y="6580060"/>
                </a:lnTo>
                <a:lnTo>
                  <a:pt x="510717" y="7562266"/>
                </a:lnTo>
                <a:lnTo>
                  <a:pt x="1256817" y="8234299"/>
                </a:lnTo>
                <a:lnTo>
                  <a:pt x="1468056" y="8165706"/>
                </a:lnTo>
                <a:lnTo>
                  <a:pt x="2211946" y="7924139"/>
                </a:lnTo>
                <a:lnTo>
                  <a:pt x="2420874" y="6941934"/>
                </a:lnTo>
                <a:close/>
              </a:path>
              <a:path w="13837285" h="15560040">
                <a:moveTo>
                  <a:pt x="5358752" y="7470318"/>
                </a:moveTo>
                <a:lnTo>
                  <a:pt x="5288585" y="7348791"/>
                </a:lnTo>
                <a:lnTo>
                  <a:pt x="5288585" y="7470318"/>
                </a:lnTo>
                <a:lnTo>
                  <a:pt x="4688738" y="8509356"/>
                </a:lnTo>
                <a:lnTo>
                  <a:pt x="3488994" y="8509356"/>
                </a:lnTo>
                <a:lnTo>
                  <a:pt x="2889085" y="7470318"/>
                </a:lnTo>
                <a:lnTo>
                  <a:pt x="3488994" y="6431254"/>
                </a:lnTo>
                <a:lnTo>
                  <a:pt x="4688738" y="6431254"/>
                </a:lnTo>
                <a:lnTo>
                  <a:pt x="5288585" y="7470318"/>
                </a:lnTo>
                <a:lnTo>
                  <a:pt x="5288585" y="7348791"/>
                </a:lnTo>
                <a:lnTo>
                  <a:pt x="4758817" y="6431254"/>
                </a:lnTo>
                <a:lnTo>
                  <a:pt x="4723777" y="6370574"/>
                </a:lnTo>
                <a:lnTo>
                  <a:pt x="3453942" y="6370574"/>
                </a:lnTo>
                <a:lnTo>
                  <a:pt x="2818993" y="7470318"/>
                </a:lnTo>
                <a:lnTo>
                  <a:pt x="3453942" y="8570023"/>
                </a:lnTo>
                <a:lnTo>
                  <a:pt x="4723777" y="8570023"/>
                </a:lnTo>
                <a:lnTo>
                  <a:pt x="4758817" y="8509356"/>
                </a:lnTo>
                <a:lnTo>
                  <a:pt x="5358752" y="7470318"/>
                </a:lnTo>
                <a:close/>
              </a:path>
              <a:path w="13837285" h="15560040">
                <a:moveTo>
                  <a:pt x="7292784" y="8580209"/>
                </a:moveTo>
                <a:lnTo>
                  <a:pt x="6675412" y="7510805"/>
                </a:lnTo>
                <a:lnTo>
                  <a:pt x="5440578" y="7510805"/>
                </a:lnTo>
                <a:lnTo>
                  <a:pt x="4823180" y="8580209"/>
                </a:lnTo>
                <a:lnTo>
                  <a:pt x="5440591" y="9649562"/>
                </a:lnTo>
                <a:lnTo>
                  <a:pt x="6675399" y="9649562"/>
                </a:lnTo>
                <a:lnTo>
                  <a:pt x="7292784" y="8580209"/>
                </a:lnTo>
                <a:close/>
              </a:path>
              <a:path w="13837285" h="15560040">
                <a:moveTo>
                  <a:pt x="7327798" y="6340297"/>
                </a:moveTo>
                <a:lnTo>
                  <a:pt x="7257682" y="6218847"/>
                </a:lnTo>
                <a:lnTo>
                  <a:pt x="7257682" y="6340297"/>
                </a:lnTo>
                <a:lnTo>
                  <a:pt x="6657835" y="7379195"/>
                </a:lnTo>
                <a:lnTo>
                  <a:pt x="5458066" y="7379195"/>
                </a:lnTo>
                <a:lnTo>
                  <a:pt x="4858232" y="6340297"/>
                </a:lnTo>
                <a:lnTo>
                  <a:pt x="5458066" y="5301145"/>
                </a:lnTo>
                <a:lnTo>
                  <a:pt x="6657835" y="5301145"/>
                </a:lnTo>
                <a:lnTo>
                  <a:pt x="7257682" y="6340297"/>
                </a:lnTo>
                <a:lnTo>
                  <a:pt x="7257682" y="6218847"/>
                </a:lnTo>
                <a:lnTo>
                  <a:pt x="6727914" y="5301145"/>
                </a:lnTo>
                <a:lnTo>
                  <a:pt x="6692900" y="5240490"/>
                </a:lnTo>
                <a:lnTo>
                  <a:pt x="5423001" y="5240490"/>
                </a:lnTo>
                <a:lnTo>
                  <a:pt x="4788141" y="6340297"/>
                </a:lnTo>
                <a:lnTo>
                  <a:pt x="5423027" y="7439927"/>
                </a:lnTo>
                <a:lnTo>
                  <a:pt x="6692887" y="7439927"/>
                </a:lnTo>
                <a:lnTo>
                  <a:pt x="6727952" y="7379195"/>
                </a:lnTo>
                <a:lnTo>
                  <a:pt x="7327798" y="6340297"/>
                </a:lnTo>
                <a:close/>
              </a:path>
              <a:path w="13837285" h="15560040">
                <a:moveTo>
                  <a:pt x="9460763" y="14813763"/>
                </a:moveTo>
                <a:lnTo>
                  <a:pt x="9392183" y="14602600"/>
                </a:lnTo>
                <a:lnTo>
                  <a:pt x="9392183" y="14799183"/>
                </a:lnTo>
                <a:lnTo>
                  <a:pt x="8767051" y="15493264"/>
                </a:lnTo>
                <a:lnTo>
                  <a:pt x="7853426" y="15298916"/>
                </a:lnTo>
                <a:lnTo>
                  <a:pt x="7564958" y="14410500"/>
                </a:lnTo>
                <a:lnTo>
                  <a:pt x="8190039" y="13716483"/>
                </a:lnTo>
                <a:lnTo>
                  <a:pt x="9103665" y="13910831"/>
                </a:lnTo>
                <a:lnTo>
                  <a:pt x="9392183" y="14799183"/>
                </a:lnTo>
                <a:lnTo>
                  <a:pt x="9392183" y="14602600"/>
                </a:lnTo>
                <a:lnTo>
                  <a:pt x="9150604" y="13858723"/>
                </a:lnTo>
                <a:lnTo>
                  <a:pt x="8481924" y="13716483"/>
                </a:lnTo>
                <a:lnTo>
                  <a:pt x="8168411" y="13649795"/>
                </a:lnTo>
                <a:lnTo>
                  <a:pt x="7496353" y="14395907"/>
                </a:lnTo>
                <a:lnTo>
                  <a:pt x="7806512" y="15351011"/>
                </a:lnTo>
                <a:lnTo>
                  <a:pt x="8788730" y="15559939"/>
                </a:lnTo>
                <a:lnTo>
                  <a:pt x="8848776" y="15493264"/>
                </a:lnTo>
                <a:lnTo>
                  <a:pt x="9460763" y="14813763"/>
                </a:lnTo>
                <a:close/>
              </a:path>
              <a:path w="13837285" h="15560040">
                <a:moveTo>
                  <a:pt x="10797591" y="2649385"/>
                </a:moveTo>
                <a:lnTo>
                  <a:pt x="10727461" y="2527922"/>
                </a:lnTo>
                <a:lnTo>
                  <a:pt x="10727461" y="2649385"/>
                </a:lnTo>
                <a:lnTo>
                  <a:pt x="10260419" y="3458311"/>
                </a:lnTo>
                <a:lnTo>
                  <a:pt x="9326385" y="3458311"/>
                </a:lnTo>
                <a:lnTo>
                  <a:pt x="8859368" y="2649385"/>
                </a:lnTo>
                <a:lnTo>
                  <a:pt x="9326385" y="1840471"/>
                </a:lnTo>
                <a:lnTo>
                  <a:pt x="10260419" y="1840471"/>
                </a:lnTo>
                <a:lnTo>
                  <a:pt x="10727461" y="2649385"/>
                </a:lnTo>
                <a:lnTo>
                  <a:pt x="10727461" y="2527922"/>
                </a:lnTo>
                <a:lnTo>
                  <a:pt x="10330548" y="1840471"/>
                </a:lnTo>
                <a:lnTo>
                  <a:pt x="10295496" y="1779752"/>
                </a:lnTo>
                <a:lnTo>
                  <a:pt x="9291307" y="1779752"/>
                </a:lnTo>
                <a:lnTo>
                  <a:pt x="8789225" y="2649385"/>
                </a:lnTo>
                <a:lnTo>
                  <a:pt x="9291307" y="3519030"/>
                </a:lnTo>
                <a:lnTo>
                  <a:pt x="10295509" y="3519030"/>
                </a:lnTo>
                <a:lnTo>
                  <a:pt x="10330561" y="3458311"/>
                </a:lnTo>
                <a:lnTo>
                  <a:pt x="10797591" y="2649385"/>
                </a:lnTo>
                <a:close/>
              </a:path>
              <a:path w="13837285" h="15560040">
                <a:moveTo>
                  <a:pt x="10797591" y="869607"/>
                </a:moveTo>
                <a:lnTo>
                  <a:pt x="10727449" y="748118"/>
                </a:lnTo>
                <a:lnTo>
                  <a:pt x="10727449" y="869607"/>
                </a:lnTo>
                <a:lnTo>
                  <a:pt x="10260419" y="1678546"/>
                </a:lnTo>
                <a:lnTo>
                  <a:pt x="9326385" y="1678546"/>
                </a:lnTo>
                <a:lnTo>
                  <a:pt x="8859380" y="869607"/>
                </a:lnTo>
                <a:lnTo>
                  <a:pt x="9326385" y="60693"/>
                </a:lnTo>
                <a:lnTo>
                  <a:pt x="10260419" y="60693"/>
                </a:lnTo>
                <a:lnTo>
                  <a:pt x="10727449" y="869607"/>
                </a:lnTo>
                <a:lnTo>
                  <a:pt x="10727449" y="748118"/>
                </a:lnTo>
                <a:lnTo>
                  <a:pt x="10330574" y="60693"/>
                </a:lnTo>
                <a:lnTo>
                  <a:pt x="10295522" y="0"/>
                </a:lnTo>
                <a:lnTo>
                  <a:pt x="9291307" y="0"/>
                </a:lnTo>
                <a:lnTo>
                  <a:pt x="8789238" y="869607"/>
                </a:lnTo>
                <a:lnTo>
                  <a:pt x="9291295" y="1739265"/>
                </a:lnTo>
                <a:lnTo>
                  <a:pt x="10295534" y="1739265"/>
                </a:lnTo>
                <a:lnTo>
                  <a:pt x="10330586" y="1678546"/>
                </a:lnTo>
                <a:lnTo>
                  <a:pt x="10797591" y="869607"/>
                </a:lnTo>
                <a:close/>
              </a:path>
              <a:path w="13837285" h="15560040">
                <a:moveTo>
                  <a:pt x="11097082" y="14262418"/>
                </a:moveTo>
                <a:lnTo>
                  <a:pt x="10797756" y="13340702"/>
                </a:lnTo>
                <a:lnTo>
                  <a:pt x="9849828" y="13139077"/>
                </a:lnTo>
                <a:lnTo>
                  <a:pt x="9201290" y="13859155"/>
                </a:lnTo>
                <a:lnTo>
                  <a:pt x="9500578" y="14780883"/>
                </a:lnTo>
                <a:lnTo>
                  <a:pt x="10448519" y="14982520"/>
                </a:lnTo>
                <a:lnTo>
                  <a:pt x="11097082" y="14262418"/>
                </a:lnTo>
                <a:close/>
              </a:path>
              <a:path w="13837285" h="15560040">
                <a:moveTo>
                  <a:pt x="12281256" y="1749323"/>
                </a:moveTo>
                <a:lnTo>
                  <a:pt x="11796763" y="910120"/>
                </a:lnTo>
                <a:lnTo>
                  <a:pt x="10827626" y="910120"/>
                </a:lnTo>
                <a:lnTo>
                  <a:pt x="10343070" y="1749386"/>
                </a:lnTo>
                <a:lnTo>
                  <a:pt x="10827626" y="2588666"/>
                </a:lnTo>
                <a:lnTo>
                  <a:pt x="11796763" y="2588666"/>
                </a:lnTo>
                <a:lnTo>
                  <a:pt x="12281256" y="1749323"/>
                </a:lnTo>
                <a:close/>
              </a:path>
              <a:path w="13837285" h="15560040">
                <a:moveTo>
                  <a:pt x="12799962" y="13725182"/>
                </a:moveTo>
                <a:lnTo>
                  <a:pt x="12731356" y="13513943"/>
                </a:lnTo>
                <a:lnTo>
                  <a:pt x="12731356" y="13710590"/>
                </a:lnTo>
                <a:lnTo>
                  <a:pt x="12106262" y="14404658"/>
                </a:lnTo>
                <a:lnTo>
                  <a:pt x="11192662" y="14210322"/>
                </a:lnTo>
                <a:lnTo>
                  <a:pt x="10904157" y="13321919"/>
                </a:lnTo>
                <a:lnTo>
                  <a:pt x="11529276" y="12627889"/>
                </a:lnTo>
                <a:lnTo>
                  <a:pt x="12442876" y="12822225"/>
                </a:lnTo>
                <a:lnTo>
                  <a:pt x="12731356" y="13710590"/>
                </a:lnTo>
                <a:lnTo>
                  <a:pt x="12731356" y="13513943"/>
                </a:lnTo>
                <a:lnTo>
                  <a:pt x="12489802" y="12770142"/>
                </a:lnTo>
                <a:lnTo>
                  <a:pt x="11821020" y="12627889"/>
                </a:lnTo>
                <a:lnTo>
                  <a:pt x="11507584" y="12561214"/>
                </a:lnTo>
                <a:lnTo>
                  <a:pt x="10835564" y="13307327"/>
                </a:lnTo>
                <a:lnTo>
                  <a:pt x="11145698" y="14262405"/>
                </a:lnTo>
                <a:lnTo>
                  <a:pt x="12127941" y="14471345"/>
                </a:lnTo>
                <a:lnTo>
                  <a:pt x="12188012" y="14404658"/>
                </a:lnTo>
                <a:lnTo>
                  <a:pt x="12799962" y="13725182"/>
                </a:lnTo>
                <a:close/>
              </a:path>
              <a:path w="13837285" h="15560040">
                <a:moveTo>
                  <a:pt x="13837222" y="2629116"/>
                </a:moveTo>
                <a:lnTo>
                  <a:pt x="13767092" y="2507653"/>
                </a:lnTo>
                <a:lnTo>
                  <a:pt x="13767092" y="2629116"/>
                </a:lnTo>
                <a:lnTo>
                  <a:pt x="13300075" y="3438080"/>
                </a:lnTo>
                <a:lnTo>
                  <a:pt x="12366015" y="3438080"/>
                </a:lnTo>
                <a:lnTo>
                  <a:pt x="11898986" y="2629116"/>
                </a:lnTo>
                <a:lnTo>
                  <a:pt x="12366015" y="1820240"/>
                </a:lnTo>
                <a:lnTo>
                  <a:pt x="13300075" y="1820240"/>
                </a:lnTo>
                <a:lnTo>
                  <a:pt x="13767092" y="2629116"/>
                </a:lnTo>
                <a:lnTo>
                  <a:pt x="13767092" y="2507653"/>
                </a:lnTo>
                <a:lnTo>
                  <a:pt x="13370205" y="1820240"/>
                </a:lnTo>
                <a:lnTo>
                  <a:pt x="13335127" y="1759508"/>
                </a:lnTo>
                <a:lnTo>
                  <a:pt x="12330951" y="1759508"/>
                </a:lnTo>
                <a:lnTo>
                  <a:pt x="11828882" y="2629116"/>
                </a:lnTo>
                <a:lnTo>
                  <a:pt x="12330951" y="3498799"/>
                </a:lnTo>
                <a:lnTo>
                  <a:pt x="13335127" y="3498799"/>
                </a:lnTo>
                <a:lnTo>
                  <a:pt x="13370192" y="3438080"/>
                </a:lnTo>
                <a:lnTo>
                  <a:pt x="13837222" y="2629116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8562267" y="12064065"/>
            <a:ext cx="4792980" cy="4660900"/>
          </a:xfrm>
          <a:custGeom>
            <a:avLst/>
            <a:gdLst/>
            <a:ahLst/>
            <a:cxnLst/>
            <a:rect l="l" t="t" r="r" b="b"/>
            <a:pathLst>
              <a:path w="4792980" h="4660900">
                <a:moveTo>
                  <a:pt x="1639672" y="0"/>
                </a:moveTo>
                <a:lnTo>
                  <a:pt x="0" y="1820383"/>
                </a:lnTo>
                <a:lnTo>
                  <a:pt x="756753" y="4150680"/>
                </a:lnTo>
                <a:lnTo>
                  <a:pt x="3153157" y="4660438"/>
                </a:lnTo>
                <a:lnTo>
                  <a:pt x="3299692" y="4497736"/>
                </a:lnTo>
                <a:lnTo>
                  <a:pt x="3100287" y="4497736"/>
                </a:lnTo>
                <a:lnTo>
                  <a:pt x="871207" y="4023577"/>
                </a:lnTo>
                <a:lnTo>
                  <a:pt x="167374" y="1855989"/>
                </a:lnTo>
                <a:lnTo>
                  <a:pt x="1692472" y="162715"/>
                </a:lnTo>
                <a:lnTo>
                  <a:pt x="2404608" y="162715"/>
                </a:lnTo>
                <a:lnTo>
                  <a:pt x="1639672" y="0"/>
                </a:lnTo>
                <a:close/>
              </a:path>
              <a:path w="4792980" h="4660900">
                <a:moveTo>
                  <a:pt x="2404608" y="162715"/>
                </a:moveTo>
                <a:lnTo>
                  <a:pt x="1692472" y="162715"/>
                </a:lnTo>
                <a:lnTo>
                  <a:pt x="3921552" y="636882"/>
                </a:lnTo>
                <a:lnTo>
                  <a:pt x="4625484" y="2804300"/>
                </a:lnTo>
                <a:lnTo>
                  <a:pt x="3100287" y="4497736"/>
                </a:lnTo>
                <a:lnTo>
                  <a:pt x="3299692" y="4497736"/>
                </a:lnTo>
                <a:lnTo>
                  <a:pt x="4792802" y="2839892"/>
                </a:lnTo>
                <a:lnTo>
                  <a:pt x="4036070" y="509758"/>
                </a:lnTo>
                <a:lnTo>
                  <a:pt x="2404608" y="162715"/>
                </a:lnTo>
                <a:close/>
              </a:path>
            </a:pathLst>
          </a:custGeom>
          <a:solidFill>
            <a:srgbClr val="EAD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0584526" y="2390068"/>
            <a:ext cx="2008505" cy="1739264"/>
          </a:xfrm>
          <a:custGeom>
            <a:avLst/>
            <a:gdLst/>
            <a:ahLst/>
            <a:cxnLst/>
            <a:rect l="l" t="t" r="r" b="b"/>
            <a:pathLst>
              <a:path w="2008504" h="1739264">
                <a:moveTo>
                  <a:pt x="1506216" y="0"/>
                </a:moveTo>
                <a:lnTo>
                  <a:pt x="502015" y="0"/>
                </a:lnTo>
                <a:lnTo>
                  <a:pt x="0" y="869647"/>
                </a:lnTo>
                <a:lnTo>
                  <a:pt x="502001" y="1739259"/>
                </a:lnTo>
                <a:lnTo>
                  <a:pt x="1506231" y="1739259"/>
                </a:lnTo>
                <a:lnTo>
                  <a:pt x="1541280" y="1678547"/>
                </a:lnTo>
                <a:lnTo>
                  <a:pt x="537103" y="1678547"/>
                </a:lnTo>
                <a:lnTo>
                  <a:pt x="70073" y="869647"/>
                </a:lnTo>
                <a:lnTo>
                  <a:pt x="537103" y="60726"/>
                </a:lnTo>
                <a:lnTo>
                  <a:pt x="1541274" y="60726"/>
                </a:lnTo>
                <a:lnTo>
                  <a:pt x="1506216" y="0"/>
                </a:lnTo>
                <a:close/>
              </a:path>
              <a:path w="2008504" h="1739264">
                <a:moveTo>
                  <a:pt x="1541274" y="60726"/>
                </a:moveTo>
                <a:lnTo>
                  <a:pt x="1471121" y="60726"/>
                </a:lnTo>
                <a:lnTo>
                  <a:pt x="1938130" y="869647"/>
                </a:lnTo>
                <a:lnTo>
                  <a:pt x="1471121" y="1678547"/>
                </a:lnTo>
                <a:lnTo>
                  <a:pt x="1541280" y="1678547"/>
                </a:lnTo>
                <a:lnTo>
                  <a:pt x="2008268" y="869647"/>
                </a:lnTo>
                <a:lnTo>
                  <a:pt x="1541274" y="60726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bg object 6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14963" y="2922013"/>
            <a:ext cx="2319243" cy="2327943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003591" y="2050150"/>
            <a:ext cx="100396" cy="100396"/>
          </a:xfrm>
          <a:prstGeom prst="rect">
            <a:avLst/>
          </a:prstGeom>
        </p:spPr>
      </p:pic>
      <p:sp>
        <p:nvSpPr>
          <p:cNvPr id="70" name="bg object 70"/>
          <p:cNvSpPr/>
          <p:nvPr/>
        </p:nvSpPr>
        <p:spPr>
          <a:xfrm>
            <a:off x="7367823" y="2378169"/>
            <a:ext cx="3308350" cy="3302000"/>
          </a:xfrm>
          <a:custGeom>
            <a:avLst/>
            <a:gdLst/>
            <a:ahLst/>
            <a:cxnLst/>
            <a:rect l="l" t="t" r="r" b="b"/>
            <a:pathLst>
              <a:path w="3308350" h="3302000">
                <a:moveTo>
                  <a:pt x="1889892" y="3289300"/>
                </a:moveTo>
                <a:lnTo>
                  <a:pt x="1418449" y="3289300"/>
                </a:lnTo>
                <a:lnTo>
                  <a:pt x="1464854" y="3302000"/>
                </a:lnTo>
                <a:lnTo>
                  <a:pt x="1843487" y="3302000"/>
                </a:lnTo>
                <a:lnTo>
                  <a:pt x="1889892" y="3289300"/>
                </a:lnTo>
                <a:close/>
              </a:path>
              <a:path w="3308350" h="3302000">
                <a:moveTo>
                  <a:pt x="2026592" y="38100"/>
                </a:moveTo>
                <a:lnTo>
                  <a:pt x="1281749" y="38100"/>
                </a:lnTo>
                <a:lnTo>
                  <a:pt x="1106041" y="88900"/>
                </a:lnTo>
                <a:lnTo>
                  <a:pt x="1063409" y="114300"/>
                </a:lnTo>
                <a:lnTo>
                  <a:pt x="979829" y="139700"/>
                </a:lnTo>
                <a:lnTo>
                  <a:pt x="938917" y="165100"/>
                </a:lnTo>
                <a:lnTo>
                  <a:pt x="898616" y="177800"/>
                </a:lnTo>
                <a:lnTo>
                  <a:pt x="858945" y="203200"/>
                </a:lnTo>
                <a:lnTo>
                  <a:pt x="819921" y="228600"/>
                </a:lnTo>
                <a:lnTo>
                  <a:pt x="781563" y="254000"/>
                </a:lnTo>
                <a:lnTo>
                  <a:pt x="743890" y="279400"/>
                </a:lnTo>
                <a:lnTo>
                  <a:pt x="706920" y="304800"/>
                </a:lnTo>
                <a:lnTo>
                  <a:pt x="670671" y="330200"/>
                </a:lnTo>
                <a:lnTo>
                  <a:pt x="635164" y="355600"/>
                </a:lnTo>
                <a:lnTo>
                  <a:pt x="600415" y="381000"/>
                </a:lnTo>
                <a:lnTo>
                  <a:pt x="566443" y="406400"/>
                </a:lnTo>
                <a:lnTo>
                  <a:pt x="533267" y="444500"/>
                </a:lnTo>
                <a:lnTo>
                  <a:pt x="500906" y="469900"/>
                </a:lnTo>
                <a:lnTo>
                  <a:pt x="469378" y="495300"/>
                </a:lnTo>
                <a:lnTo>
                  <a:pt x="438701" y="533400"/>
                </a:lnTo>
                <a:lnTo>
                  <a:pt x="408894" y="571500"/>
                </a:lnTo>
                <a:lnTo>
                  <a:pt x="379976" y="596900"/>
                </a:lnTo>
                <a:lnTo>
                  <a:pt x="351964" y="635000"/>
                </a:lnTo>
                <a:lnTo>
                  <a:pt x="324879" y="673100"/>
                </a:lnTo>
                <a:lnTo>
                  <a:pt x="298737" y="711200"/>
                </a:lnTo>
                <a:lnTo>
                  <a:pt x="273559" y="749300"/>
                </a:lnTo>
                <a:lnTo>
                  <a:pt x="249361" y="787400"/>
                </a:lnTo>
                <a:lnTo>
                  <a:pt x="226163" y="825500"/>
                </a:lnTo>
                <a:lnTo>
                  <a:pt x="203984" y="863600"/>
                </a:lnTo>
                <a:lnTo>
                  <a:pt x="182841" y="901700"/>
                </a:lnTo>
                <a:lnTo>
                  <a:pt x="162753" y="939800"/>
                </a:lnTo>
                <a:lnTo>
                  <a:pt x="143740" y="977900"/>
                </a:lnTo>
                <a:lnTo>
                  <a:pt x="125819" y="1016000"/>
                </a:lnTo>
                <a:lnTo>
                  <a:pt x="109008" y="1066800"/>
                </a:lnTo>
                <a:lnTo>
                  <a:pt x="93327" y="1104900"/>
                </a:lnTo>
                <a:lnTo>
                  <a:pt x="78795" y="1143000"/>
                </a:lnTo>
                <a:lnTo>
                  <a:pt x="65428" y="1193800"/>
                </a:lnTo>
                <a:lnTo>
                  <a:pt x="53247" y="1231900"/>
                </a:lnTo>
                <a:lnTo>
                  <a:pt x="42269" y="1282700"/>
                </a:lnTo>
                <a:lnTo>
                  <a:pt x="32514" y="1320800"/>
                </a:lnTo>
                <a:lnTo>
                  <a:pt x="23999" y="1371600"/>
                </a:lnTo>
                <a:lnTo>
                  <a:pt x="16743" y="1422400"/>
                </a:lnTo>
                <a:lnTo>
                  <a:pt x="10765" y="1460500"/>
                </a:lnTo>
                <a:lnTo>
                  <a:pt x="6083" y="1511300"/>
                </a:lnTo>
                <a:lnTo>
                  <a:pt x="2715" y="1562100"/>
                </a:lnTo>
                <a:lnTo>
                  <a:pt x="682" y="1600200"/>
                </a:lnTo>
                <a:lnTo>
                  <a:pt x="0" y="1651000"/>
                </a:lnTo>
                <a:lnTo>
                  <a:pt x="682" y="1701800"/>
                </a:lnTo>
                <a:lnTo>
                  <a:pt x="2715" y="1752600"/>
                </a:lnTo>
                <a:lnTo>
                  <a:pt x="6083" y="1790700"/>
                </a:lnTo>
                <a:lnTo>
                  <a:pt x="10765" y="1841500"/>
                </a:lnTo>
                <a:lnTo>
                  <a:pt x="16743" y="1892300"/>
                </a:lnTo>
                <a:lnTo>
                  <a:pt x="23999" y="1930400"/>
                </a:lnTo>
                <a:lnTo>
                  <a:pt x="32514" y="1981200"/>
                </a:lnTo>
                <a:lnTo>
                  <a:pt x="42269" y="2032000"/>
                </a:lnTo>
                <a:lnTo>
                  <a:pt x="53247" y="2070100"/>
                </a:lnTo>
                <a:lnTo>
                  <a:pt x="65428" y="2120900"/>
                </a:lnTo>
                <a:lnTo>
                  <a:pt x="78795" y="2159000"/>
                </a:lnTo>
                <a:lnTo>
                  <a:pt x="93327" y="2197100"/>
                </a:lnTo>
                <a:lnTo>
                  <a:pt x="109008" y="2247900"/>
                </a:lnTo>
                <a:lnTo>
                  <a:pt x="125819" y="2286000"/>
                </a:lnTo>
                <a:lnTo>
                  <a:pt x="143740" y="2324100"/>
                </a:lnTo>
                <a:lnTo>
                  <a:pt x="162753" y="2374900"/>
                </a:lnTo>
                <a:lnTo>
                  <a:pt x="182841" y="2413000"/>
                </a:lnTo>
                <a:lnTo>
                  <a:pt x="203984" y="2451100"/>
                </a:lnTo>
                <a:lnTo>
                  <a:pt x="226163" y="2489200"/>
                </a:lnTo>
                <a:lnTo>
                  <a:pt x="249361" y="2527300"/>
                </a:lnTo>
                <a:lnTo>
                  <a:pt x="273559" y="2565400"/>
                </a:lnTo>
                <a:lnTo>
                  <a:pt x="298737" y="2603500"/>
                </a:lnTo>
                <a:lnTo>
                  <a:pt x="324879" y="2641600"/>
                </a:lnTo>
                <a:lnTo>
                  <a:pt x="351964" y="2667000"/>
                </a:lnTo>
                <a:lnTo>
                  <a:pt x="379976" y="2705100"/>
                </a:lnTo>
                <a:lnTo>
                  <a:pt x="408894" y="2743200"/>
                </a:lnTo>
                <a:lnTo>
                  <a:pt x="438701" y="2781300"/>
                </a:lnTo>
                <a:lnTo>
                  <a:pt x="469378" y="2806700"/>
                </a:lnTo>
                <a:lnTo>
                  <a:pt x="500906" y="2844800"/>
                </a:lnTo>
                <a:lnTo>
                  <a:pt x="533267" y="2870200"/>
                </a:lnTo>
                <a:lnTo>
                  <a:pt x="566443" y="2895600"/>
                </a:lnTo>
                <a:lnTo>
                  <a:pt x="600415" y="2933700"/>
                </a:lnTo>
                <a:lnTo>
                  <a:pt x="635164" y="2959100"/>
                </a:lnTo>
                <a:lnTo>
                  <a:pt x="670671" y="2984500"/>
                </a:lnTo>
                <a:lnTo>
                  <a:pt x="706920" y="3009900"/>
                </a:lnTo>
                <a:lnTo>
                  <a:pt x="743890" y="3035300"/>
                </a:lnTo>
                <a:lnTo>
                  <a:pt x="781563" y="3060700"/>
                </a:lnTo>
                <a:lnTo>
                  <a:pt x="819921" y="3086100"/>
                </a:lnTo>
                <a:lnTo>
                  <a:pt x="858945" y="3098800"/>
                </a:lnTo>
                <a:lnTo>
                  <a:pt x="938917" y="3149600"/>
                </a:lnTo>
                <a:lnTo>
                  <a:pt x="979829" y="3162300"/>
                </a:lnTo>
                <a:lnTo>
                  <a:pt x="1021332" y="3187700"/>
                </a:lnTo>
                <a:lnTo>
                  <a:pt x="1106041" y="3213100"/>
                </a:lnTo>
                <a:lnTo>
                  <a:pt x="1372451" y="3289300"/>
                </a:lnTo>
                <a:lnTo>
                  <a:pt x="1935890" y="3289300"/>
                </a:lnTo>
                <a:lnTo>
                  <a:pt x="2202299" y="3213100"/>
                </a:lnTo>
                <a:lnTo>
                  <a:pt x="2287008" y="3187700"/>
                </a:lnTo>
                <a:lnTo>
                  <a:pt x="2328511" y="3162300"/>
                </a:lnTo>
                <a:lnTo>
                  <a:pt x="2369423" y="3149600"/>
                </a:lnTo>
                <a:lnTo>
                  <a:pt x="2449395" y="3098800"/>
                </a:lnTo>
                <a:lnTo>
                  <a:pt x="2488419" y="3086100"/>
                </a:lnTo>
                <a:lnTo>
                  <a:pt x="2526777" y="3060700"/>
                </a:lnTo>
                <a:lnTo>
                  <a:pt x="2564450" y="3035300"/>
                </a:lnTo>
                <a:lnTo>
                  <a:pt x="2601420" y="3009900"/>
                </a:lnTo>
                <a:lnTo>
                  <a:pt x="2637668" y="2984500"/>
                </a:lnTo>
                <a:lnTo>
                  <a:pt x="2673176" y="2959100"/>
                </a:lnTo>
                <a:lnTo>
                  <a:pt x="2707925" y="2933700"/>
                </a:lnTo>
                <a:lnTo>
                  <a:pt x="2741897" y="2895600"/>
                </a:lnTo>
                <a:lnTo>
                  <a:pt x="2775073" y="2870200"/>
                </a:lnTo>
                <a:lnTo>
                  <a:pt x="2791254" y="2857500"/>
                </a:lnTo>
                <a:lnTo>
                  <a:pt x="1558125" y="2857500"/>
                </a:lnTo>
                <a:lnTo>
                  <a:pt x="1510853" y="2844800"/>
                </a:lnTo>
                <a:lnTo>
                  <a:pt x="1464131" y="2844800"/>
                </a:lnTo>
                <a:lnTo>
                  <a:pt x="1283462" y="2794000"/>
                </a:lnTo>
                <a:lnTo>
                  <a:pt x="1197365" y="2768600"/>
                </a:lnTo>
                <a:lnTo>
                  <a:pt x="1155503" y="2743200"/>
                </a:lnTo>
                <a:lnTo>
                  <a:pt x="1114479" y="2730500"/>
                </a:lnTo>
                <a:lnTo>
                  <a:pt x="1074331" y="2705100"/>
                </a:lnTo>
                <a:lnTo>
                  <a:pt x="1035094" y="2679700"/>
                </a:lnTo>
                <a:lnTo>
                  <a:pt x="996804" y="2654300"/>
                </a:lnTo>
                <a:lnTo>
                  <a:pt x="959498" y="2628900"/>
                </a:lnTo>
                <a:lnTo>
                  <a:pt x="923212" y="2603500"/>
                </a:lnTo>
                <a:lnTo>
                  <a:pt x="887982" y="2578100"/>
                </a:lnTo>
                <a:lnTo>
                  <a:pt x="853844" y="2552700"/>
                </a:lnTo>
                <a:lnTo>
                  <a:pt x="820835" y="2514600"/>
                </a:lnTo>
                <a:lnTo>
                  <a:pt x="788990" y="2489200"/>
                </a:lnTo>
                <a:lnTo>
                  <a:pt x="758345" y="2451100"/>
                </a:lnTo>
                <a:lnTo>
                  <a:pt x="728938" y="2425700"/>
                </a:lnTo>
                <a:lnTo>
                  <a:pt x="700804" y="2387600"/>
                </a:lnTo>
                <a:lnTo>
                  <a:pt x="673979" y="2349500"/>
                </a:lnTo>
                <a:lnTo>
                  <a:pt x="648500" y="2311400"/>
                </a:lnTo>
                <a:lnTo>
                  <a:pt x="624402" y="2273300"/>
                </a:lnTo>
                <a:lnTo>
                  <a:pt x="601722" y="2235200"/>
                </a:lnTo>
                <a:lnTo>
                  <a:pt x="580496" y="2197100"/>
                </a:lnTo>
                <a:lnTo>
                  <a:pt x="560760" y="2159000"/>
                </a:lnTo>
                <a:lnTo>
                  <a:pt x="542550" y="2108200"/>
                </a:lnTo>
                <a:lnTo>
                  <a:pt x="525903" y="2070100"/>
                </a:lnTo>
                <a:lnTo>
                  <a:pt x="510855" y="2019300"/>
                </a:lnTo>
                <a:lnTo>
                  <a:pt x="497442" y="1981200"/>
                </a:lnTo>
                <a:lnTo>
                  <a:pt x="485699" y="1930400"/>
                </a:lnTo>
                <a:lnTo>
                  <a:pt x="475664" y="1892300"/>
                </a:lnTo>
                <a:lnTo>
                  <a:pt x="467373" y="1841500"/>
                </a:lnTo>
                <a:lnTo>
                  <a:pt x="460861" y="1803400"/>
                </a:lnTo>
                <a:lnTo>
                  <a:pt x="456164" y="1752600"/>
                </a:lnTo>
                <a:lnTo>
                  <a:pt x="453320" y="1701800"/>
                </a:lnTo>
                <a:lnTo>
                  <a:pt x="452364" y="1651000"/>
                </a:lnTo>
                <a:lnTo>
                  <a:pt x="453320" y="1600200"/>
                </a:lnTo>
                <a:lnTo>
                  <a:pt x="456164" y="1562100"/>
                </a:lnTo>
                <a:lnTo>
                  <a:pt x="460861" y="1511300"/>
                </a:lnTo>
                <a:lnTo>
                  <a:pt x="467373" y="1460500"/>
                </a:lnTo>
                <a:lnTo>
                  <a:pt x="475664" y="1422400"/>
                </a:lnTo>
                <a:lnTo>
                  <a:pt x="485699" y="1371600"/>
                </a:lnTo>
                <a:lnTo>
                  <a:pt x="497442" y="1333500"/>
                </a:lnTo>
                <a:lnTo>
                  <a:pt x="510855" y="1282700"/>
                </a:lnTo>
                <a:lnTo>
                  <a:pt x="525903" y="1244600"/>
                </a:lnTo>
                <a:lnTo>
                  <a:pt x="542550" y="1193800"/>
                </a:lnTo>
                <a:lnTo>
                  <a:pt x="560760" y="1155700"/>
                </a:lnTo>
                <a:lnTo>
                  <a:pt x="580496" y="1117600"/>
                </a:lnTo>
                <a:lnTo>
                  <a:pt x="601722" y="1079500"/>
                </a:lnTo>
                <a:lnTo>
                  <a:pt x="624402" y="1041400"/>
                </a:lnTo>
                <a:lnTo>
                  <a:pt x="648500" y="990600"/>
                </a:lnTo>
                <a:lnTo>
                  <a:pt x="673979" y="965200"/>
                </a:lnTo>
                <a:lnTo>
                  <a:pt x="700804" y="927100"/>
                </a:lnTo>
                <a:lnTo>
                  <a:pt x="728938" y="889000"/>
                </a:lnTo>
                <a:lnTo>
                  <a:pt x="758345" y="850900"/>
                </a:lnTo>
                <a:lnTo>
                  <a:pt x="788990" y="825500"/>
                </a:lnTo>
                <a:lnTo>
                  <a:pt x="820835" y="787400"/>
                </a:lnTo>
                <a:lnTo>
                  <a:pt x="853844" y="762000"/>
                </a:lnTo>
                <a:lnTo>
                  <a:pt x="887982" y="723900"/>
                </a:lnTo>
                <a:lnTo>
                  <a:pt x="923212" y="698500"/>
                </a:lnTo>
                <a:lnTo>
                  <a:pt x="959498" y="673100"/>
                </a:lnTo>
                <a:lnTo>
                  <a:pt x="996804" y="647700"/>
                </a:lnTo>
                <a:lnTo>
                  <a:pt x="1035094" y="622300"/>
                </a:lnTo>
                <a:lnTo>
                  <a:pt x="1074331" y="596900"/>
                </a:lnTo>
                <a:lnTo>
                  <a:pt x="1114479" y="584200"/>
                </a:lnTo>
                <a:lnTo>
                  <a:pt x="1155503" y="558800"/>
                </a:lnTo>
                <a:lnTo>
                  <a:pt x="1197365" y="546100"/>
                </a:lnTo>
                <a:lnTo>
                  <a:pt x="1240030" y="520700"/>
                </a:lnTo>
                <a:lnTo>
                  <a:pt x="1417995" y="469900"/>
                </a:lnTo>
                <a:lnTo>
                  <a:pt x="1464131" y="469900"/>
                </a:lnTo>
                <a:lnTo>
                  <a:pt x="1510853" y="457200"/>
                </a:lnTo>
                <a:lnTo>
                  <a:pt x="2791254" y="457200"/>
                </a:lnTo>
                <a:lnTo>
                  <a:pt x="2775073" y="444500"/>
                </a:lnTo>
                <a:lnTo>
                  <a:pt x="2741897" y="406400"/>
                </a:lnTo>
                <a:lnTo>
                  <a:pt x="2707925" y="381000"/>
                </a:lnTo>
                <a:lnTo>
                  <a:pt x="2673176" y="355600"/>
                </a:lnTo>
                <a:lnTo>
                  <a:pt x="2637668" y="330200"/>
                </a:lnTo>
                <a:lnTo>
                  <a:pt x="2601420" y="304800"/>
                </a:lnTo>
                <a:lnTo>
                  <a:pt x="2564450" y="279400"/>
                </a:lnTo>
                <a:lnTo>
                  <a:pt x="2526777" y="254000"/>
                </a:lnTo>
                <a:lnTo>
                  <a:pt x="2488419" y="228600"/>
                </a:lnTo>
                <a:lnTo>
                  <a:pt x="2449395" y="203200"/>
                </a:lnTo>
                <a:lnTo>
                  <a:pt x="2409723" y="177800"/>
                </a:lnTo>
                <a:lnTo>
                  <a:pt x="2369423" y="165100"/>
                </a:lnTo>
                <a:lnTo>
                  <a:pt x="2328511" y="139700"/>
                </a:lnTo>
                <a:lnTo>
                  <a:pt x="2244931" y="114300"/>
                </a:lnTo>
                <a:lnTo>
                  <a:pt x="2202299" y="88900"/>
                </a:lnTo>
                <a:lnTo>
                  <a:pt x="2026592" y="38100"/>
                </a:lnTo>
                <a:close/>
              </a:path>
              <a:path w="3308350" h="3302000">
                <a:moveTo>
                  <a:pt x="2791254" y="457200"/>
                </a:moveTo>
                <a:lnTo>
                  <a:pt x="1797490" y="457200"/>
                </a:lnTo>
                <a:lnTo>
                  <a:pt x="1844212" y="469900"/>
                </a:lnTo>
                <a:lnTo>
                  <a:pt x="1890349" y="469900"/>
                </a:lnTo>
                <a:lnTo>
                  <a:pt x="2068315" y="520700"/>
                </a:lnTo>
                <a:lnTo>
                  <a:pt x="2110981" y="546100"/>
                </a:lnTo>
                <a:lnTo>
                  <a:pt x="2152844" y="558800"/>
                </a:lnTo>
                <a:lnTo>
                  <a:pt x="2193868" y="584200"/>
                </a:lnTo>
                <a:lnTo>
                  <a:pt x="2234017" y="596900"/>
                </a:lnTo>
                <a:lnTo>
                  <a:pt x="2273255" y="622300"/>
                </a:lnTo>
                <a:lnTo>
                  <a:pt x="2311545" y="647700"/>
                </a:lnTo>
                <a:lnTo>
                  <a:pt x="2348852" y="673100"/>
                </a:lnTo>
                <a:lnTo>
                  <a:pt x="2385139" y="698500"/>
                </a:lnTo>
                <a:lnTo>
                  <a:pt x="2420370" y="723900"/>
                </a:lnTo>
                <a:lnTo>
                  <a:pt x="2454508" y="762000"/>
                </a:lnTo>
                <a:lnTo>
                  <a:pt x="2487519" y="787400"/>
                </a:lnTo>
                <a:lnTo>
                  <a:pt x="2519364" y="825500"/>
                </a:lnTo>
                <a:lnTo>
                  <a:pt x="2550009" y="850900"/>
                </a:lnTo>
                <a:lnTo>
                  <a:pt x="2579417" y="889000"/>
                </a:lnTo>
                <a:lnTo>
                  <a:pt x="2607552" y="927100"/>
                </a:lnTo>
                <a:lnTo>
                  <a:pt x="2634378" y="965200"/>
                </a:lnTo>
                <a:lnTo>
                  <a:pt x="2659858" y="990600"/>
                </a:lnTo>
                <a:lnTo>
                  <a:pt x="2683957" y="1041400"/>
                </a:lnTo>
                <a:lnTo>
                  <a:pt x="2706637" y="1079500"/>
                </a:lnTo>
                <a:lnTo>
                  <a:pt x="2727864" y="1117600"/>
                </a:lnTo>
                <a:lnTo>
                  <a:pt x="2747601" y="1155700"/>
                </a:lnTo>
                <a:lnTo>
                  <a:pt x="2765811" y="1193800"/>
                </a:lnTo>
                <a:lnTo>
                  <a:pt x="2782458" y="1244600"/>
                </a:lnTo>
                <a:lnTo>
                  <a:pt x="2797507" y="1282700"/>
                </a:lnTo>
                <a:lnTo>
                  <a:pt x="2810921" y="1333500"/>
                </a:lnTo>
                <a:lnTo>
                  <a:pt x="2822664" y="1371600"/>
                </a:lnTo>
                <a:lnTo>
                  <a:pt x="2832699" y="1422400"/>
                </a:lnTo>
                <a:lnTo>
                  <a:pt x="2840991" y="1460500"/>
                </a:lnTo>
                <a:lnTo>
                  <a:pt x="2847503" y="1511300"/>
                </a:lnTo>
                <a:lnTo>
                  <a:pt x="2852200" y="1562100"/>
                </a:lnTo>
                <a:lnTo>
                  <a:pt x="2855044" y="1600200"/>
                </a:lnTo>
                <a:lnTo>
                  <a:pt x="2856000" y="1651000"/>
                </a:lnTo>
                <a:lnTo>
                  <a:pt x="2855044" y="1701800"/>
                </a:lnTo>
                <a:lnTo>
                  <a:pt x="2852200" y="1752600"/>
                </a:lnTo>
                <a:lnTo>
                  <a:pt x="2847503" y="1803400"/>
                </a:lnTo>
                <a:lnTo>
                  <a:pt x="2840991" y="1841500"/>
                </a:lnTo>
                <a:lnTo>
                  <a:pt x="2832699" y="1892300"/>
                </a:lnTo>
                <a:lnTo>
                  <a:pt x="2822664" y="1930400"/>
                </a:lnTo>
                <a:lnTo>
                  <a:pt x="2810921" y="1981200"/>
                </a:lnTo>
                <a:lnTo>
                  <a:pt x="2797507" y="2019300"/>
                </a:lnTo>
                <a:lnTo>
                  <a:pt x="2782458" y="2070100"/>
                </a:lnTo>
                <a:lnTo>
                  <a:pt x="2765811" y="2108200"/>
                </a:lnTo>
                <a:lnTo>
                  <a:pt x="2747601" y="2159000"/>
                </a:lnTo>
                <a:lnTo>
                  <a:pt x="2727864" y="2197100"/>
                </a:lnTo>
                <a:lnTo>
                  <a:pt x="2706637" y="2235200"/>
                </a:lnTo>
                <a:lnTo>
                  <a:pt x="2683957" y="2273300"/>
                </a:lnTo>
                <a:lnTo>
                  <a:pt x="2659858" y="2311400"/>
                </a:lnTo>
                <a:lnTo>
                  <a:pt x="2634378" y="2349500"/>
                </a:lnTo>
                <a:lnTo>
                  <a:pt x="2607552" y="2387600"/>
                </a:lnTo>
                <a:lnTo>
                  <a:pt x="2579417" y="2425700"/>
                </a:lnTo>
                <a:lnTo>
                  <a:pt x="2550009" y="2451100"/>
                </a:lnTo>
                <a:lnTo>
                  <a:pt x="2519364" y="2489200"/>
                </a:lnTo>
                <a:lnTo>
                  <a:pt x="2487519" y="2514600"/>
                </a:lnTo>
                <a:lnTo>
                  <a:pt x="2454508" y="2552700"/>
                </a:lnTo>
                <a:lnTo>
                  <a:pt x="2420370" y="2578100"/>
                </a:lnTo>
                <a:lnTo>
                  <a:pt x="2385139" y="2603500"/>
                </a:lnTo>
                <a:lnTo>
                  <a:pt x="2348852" y="2628900"/>
                </a:lnTo>
                <a:lnTo>
                  <a:pt x="2311545" y="2654300"/>
                </a:lnTo>
                <a:lnTo>
                  <a:pt x="2273255" y="2679700"/>
                </a:lnTo>
                <a:lnTo>
                  <a:pt x="2234017" y="2705100"/>
                </a:lnTo>
                <a:lnTo>
                  <a:pt x="2193868" y="2730500"/>
                </a:lnTo>
                <a:lnTo>
                  <a:pt x="2152844" y="2743200"/>
                </a:lnTo>
                <a:lnTo>
                  <a:pt x="2110981" y="2768600"/>
                </a:lnTo>
                <a:lnTo>
                  <a:pt x="2024883" y="2794000"/>
                </a:lnTo>
                <a:lnTo>
                  <a:pt x="1844212" y="2844800"/>
                </a:lnTo>
                <a:lnTo>
                  <a:pt x="1797490" y="2844800"/>
                </a:lnTo>
                <a:lnTo>
                  <a:pt x="1750218" y="2857500"/>
                </a:lnTo>
                <a:lnTo>
                  <a:pt x="2791254" y="2857500"/>
                </a:lnTo>
                <a:lnTo>
                  <a:pt x="2807434" y="2844800"/>
                </a:lnTo>
                <a:lnTo>
                  <a:pt x="2838963" y="2806700"/>
                </a:lnTo>
                <a:lnTo>
                  <a:pt x="2869640" y="2781300"/>
                </a:lnTo>
                <a:lnTo>
                  <a:pt x="2899447" y="2743200"/>
                </a:lnTo>
                <a:lnTo>
                  <a:pt x="2928365" y="2705100"/>
                </a:lnTo>
                <a:lnTo>
                  <a:pt x="2956376" y="2667000"/>
                </a:lnTo>
                <a:lnTo>
                  <a:pt x="2983462" y="2641600"/>
                </a:lnTo>
                <a:lnTo>
                  <a:pt x="3009604" y="2603500"/>
                </a:lnTo>
                <a:lnTo>
                  <a:pt x="3034783" y="2565400"/>
                </a:lnTo>
                <a:lnTo>
                  <a:pt x="3058980" y="2527300"/>
                </a:lnTo>
                <a:lnTo>
                  <a:pt x="3082178" y="2489200"/>
                </a:lnTo>
                <a:lnTo>
                  <a:pt x="3104358" y="2451100"/>
                </a:lnTo>
                <a:lnTo>
                  <a:pt x="3125501" y="2413000"/>
                </a:lnTo>
                <a:lnTo>
                  <a:pt x="3145588" y="2374900"/>
                </a:lnTo>
                <a:lnTo>
                  <a:pt x="3164602" y="2324100"/>
                </a:lnTo>
                <a:lnTo>
                  <a:pt x="3182523" y="2286000"/>
                </a:lnTo>
                <a:lnTo>
                  <a:pt x="3199334" y="2247900"/>
                </a:lnTo>
                <a:lnTo>
                  <a:pt x="3215015" y="2197100"/>
                </a:lnTo>
                <a:lnTo>
                  <a:pt x="3229548" y="2159000"/>
                </a:lnTo>
                <a:lnTo>
                  <a:pt x="3242914" y="2120900"/>
                </a:lnTo>
                <a:lnTo>
                  <a:pt x="3255096" y="2070100"/>
                </a:lnTo>
                <a:lnTo>
                  <a:pt x="3266073" y="2032000"/>
                </a:lnTo>
                <a:lnTo>
                  <a:pt x="3275829" y="1981200"/>
                </a:lnTo>
                <a:lnTo>
                  <a:pt x="3284344" y="1930400"/>
                </a:lnTo>
                <a:lnTo>
                  <a:pt x="3291600" y="1892300"/>
                </a:lnTo>
                <a:lnTo>
                  <a:pt x="3297578" y="1841500"/>
                </a:lnTo>
                <a:lnTo>
                  <a:pt x="3302260" y="1790700"/>
                </a:lnTo>
                <a:lnTo>
                  <a:pt x="3305627" y="1752600"/>
                </a:lnTo>
                <a:lnTo>
                  <a:pt x="3307661" y="1701800"/>
                </a:lnTo>
                <a:lnTo>
                  <a:pt x="3308343" y="1651000"/>
                </a:lnTo>
                <a:lnTo>
                  <a:pt x="3307661" y="1600200"/>
                </a:lnTo>
                <a:lnTo>
                  <a:pt x="3305627" y="1562100"/>
                </a:lnTo>
                <a:lnTo>
                  <a:pt x="3302260" y="1511300"/>
                </a:lnTo>
                <a:lnTo>
                  <a:pt x="3297578" y="1460500"/>
                </a:lnTo>
                <a:lnTo>
                  <a:pt x="3291600" y="1422400"/>
                </a:lnTo>
                <a:lnTo>
                  <a:pt x="3284344" y="1371600"/>
                </a:lnTo>
                <a:lnTo>
                  <a:pt x="3275829" y="1320800"/>
                </a:lnTo>
                <a:lnTo>
                  <a:pt x="3266073" y="1282700"/>
                </a:lnTo>
                <a:lnTo>
                  <a:pt x="3255096" y="1231900"/>
                </a:lnTo>
                <a:lnTo>
                  <a:pt x="3242914" y="1193800"/>
                </a:lnTo>
                <a:lnTo>
                  <a:pt x="3229548" y="1143000"/>
                </a:lnTo>
                <a:lnTo>
                  <a:pt x="3215015" y="1104900"/>
                </a:lnTo>
                <a:lnTo>
                  <a:pt x="3199334" y="1066800"/>
                </a:lnTo>
                <a:lnTo>
                  <a:pt x="3182523" y="1016000"/>
                </a:lnTo>
                <a:lnTo>
                  <a:pt x="3164602" y="977900"/>
                </a:lnTo>
                <a:lnTo>
                  <a:pt x="3145588" y="939800"/>
                </a:lnTo>
                <a:lnTo>
                  <a:pt x="3125501" y="901700"/>
                </a:lnTo>
                <a:lnTo>
                  <a:pt x="3104358" y="863600"/>
                </a:lnTo>
                <a:lnTo>
                  <a:pt x="3082178" y="825500"/>
                </a:lnTo>
                <a:lnTo>
                  <a:pt x="3058980" y="787400"/>
                </a:lnTo>
                <a:lnTo>
                  <a:pt x="3034783" y="749300"/>
                </a:lnTo>
                <a:lnTo>
                  <a:pt x="3009604" y="711200"/>
                </a:lnTo>
                <a:lnTo>
                  <a:pt x="2983462" y="673100"/>
                </a:lnTo>
                <a:lnTo>
                  <a:pt x="2956376" y="635000"/>
                </a:lnTo>
                <a:lnTo>
                  <a:pt x="2928365" y="596900"/>
                </a:lnTo>
                <a:lnTo>
                  <a:pt x="2899447" y="571500"/>
                </a:lnTo>
                <a:lnTo>
                  <a:pt x="2869640" y="533400"/>
                </a:lnTo>
                <a:lnTo>
                  <a:pt x="2838963" y="495300"/>
                </a:lnTo>
                <a:lnTo>
                  <a:pt x="2807434" y="469900"/>
                </a:lnTo>
                <a:lnTo>
                  <a:pt x="2791254" y="457200"/>
                </a:lnTo>
                <a:close/>
              </a:path>
              <a:path w="3308350" h="3302000">
                <a:moveTo>
                  <a:pt x="1889892" y="12700"/>
                </a:moveTo>
                <a:lnTo>
                  <a:pt x="1418449" y="12700"/>
                </a:lnTo>
                <a:lnTo>
                  <a:pt x="1326878" y="38100"/>
                </a:lnTo>
                <a:lnTo>
                  <a:pt x="1981463" y="38100"/>
                </a:lnTo>
                <a:lnTo>
                  <a:pt x="1889892" y="12700"/>
                </a:lnTo>
                <a:close/>
              </a:path>
              <a:path w="3308350" h="3302000">
                <a:moveTo>
                  <a:pt x="1796694" y="0"/>
                </a:moveTo>
                <a:lnTo>
                  <a:pt x="1511648" y="0"/>
                </a:lnTo>
                <a:lnTo>
                  <a:pt x="1464854" y="12700"/>
                </a:lnTo>
                <a:lnTo>
                  <a:pt x="1843487" y="12700"/>
                </a:lnTo>
                <a:lnTo>
                  <a:pt x="1796694" y="0"/>
                </a:lnTo>
                <a:close/>
              </a:path>
            </a:pathLst>
          </a:custGeom>
          <a:solidFill>
            <a:srgbClr val="EAD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393484" y="11531688"/>
            <a:ext cx="4351655" cy="7281545"/>
          </a:xfrm>
          <a:custGeom>
            <a:avLst/>
            <a:gdLst/>
            <a:ahLst/>
            <a:cxnLst/>
            <a:rect l="l" t="t" r="r" b="b"/>
            <a:pathLst>
              <a:path w="4351655" h="7281544">
                <a:moveTo>
                  <a:pt x="4351413" y="5627078"/>
                </a:moveTo>
                <a:lnTo>
                  <a:pt x="3661867" y="3512934"/>
                </a:lnTo>
                <a:lnTo>
                  <a:pt x="2468130" y="3260636"/>
                </a:lnTo>
                <a:lnTo>
                  <a:pt x="2483408" y="3251200"/>
                </a:lnTo>
                <a:lnTo>
                  <a:pt x="2524036" y="3238500"/>
                </a:lnTo>
                <a:lnTo>
                  <a:pt x="2603589" y="3187700"/>
                </a:lnTo>
                <a:lnTo>
                  <a:pt x="2642463" y="3175000"/>
                </a:lnTo>
                <a:lnTo>
                  <a:pt x="2680716" y="3149600"/>
                </a:lnTo>
                <a:lnTo>
                  <a:pt x="2718320" y="3124200"/>
                </a:lnTo>
                <a:lnTo>
                  <a:pt x="2755265" y="3098800"/>
                </a:lnTo>
                <a:lnTo>
                  <a:pt x="2791498" y="3060700"/>
                </a:lnTo>
                <a:lnTo>
                  <a:pt x="2827032" y="3035300"/>
                </a:lnTo>
                <a:lnTo>
                  <a:pt x="2861830" y="3009900"/>
                </a:lnTo>
                <a:lnTo>
                  <a:pt x="2895866" y="2984500"/>
                </a:lnTo>
                <a:lnTo>
                  <a:pt x="2918041" y="2959100"/>
                </a:lnTo>
                <a:lnTo>
                  <a:pt x="2929128" y="2946400"/>
                </a:lnTo>
                <a:lnTo>
                  <a:pt x="2961589" y="2921000"/>
                </a:lnTo>
                <a:lnTo>
                  <a:pt x="2993237" y="2882900"/>
                </a:lnTo>
                <a:lnTo>
                  <a:pt x="3024035" y="2844800"/>
                </a:lnTo>
                <a:lnTo>
                  <a:pt x="3053969" y="2819400"/>
                </a:lnTo>
                <a:lnTo>
                  <a:pt x="3083026" y="2781300"/>
                </a:lnTo>
                <a:lnTo>
                  <a:pt x="3111169" y="2743200"/>
                </a:lnTo>
                <a:lnTo>
                  <a:pt x="3138386" y="2705100"/>
                </a:lnTo>
                <a:lnTo>
                  <a:pt x="3164649" y="2667000"/>
                </a:lnTo>
                <a:lnTo>
                  <a:pt x="3189948" y="2628900"/>
                </a:lnTo>
                <a:lnTo>
                  <a:pt x="3214255" y="2590800"/>
                </a:lnTo>
                <a:lnTo>
                  <a:pt x="3237534" y="2552700"/>
                </a:lnTo>
                <a:lnTo>
                  <a:pt x="3259798" y="2514600"/>
                </a:lnTo>
                <a:lnTo>
                  <a:pt x="3280994" y="2476500"/>
                </a:lnTo>
                <a:lnTo>
                  <a:pt x="3301111" y="2425700"/>
                </a:lnTo>
                <a:lnTo>
                  <a:pt x="3320123" y="2387600"/>
                </a:lnTo>
                <a:lnTo>
                  <a:pt x="3338017" y="2336800"/>
                </a:lnTo>
                <a:lnTo>
                  <a:pt x="3354768" y="2298700"/>
                </a:lnTo>
                <a:lnTo>
                  <a:pt x="3370351" y="2247900"/>
                </a:lnTo>
                <a:lnTo>
                  <a:pt x="3384753" y="2209800"/>
                </a:lnTo>
                <a:lnTo>
                  <a:pt x="3397948" y="2159000"/>
                </a:lnTo>
                <a:lnTo>
                  <a:pt x="3409899" y="2120900"/>
                </a:lnTo>
                <a:lnTo>
                  <a:pt x="3420618" y="2070100"/>
                </a:lnTo>
                <a:lnTo>
                  <a:pt x="3429990" y="2019300"/>
                </a:lnTo>
                <a:lnTo>
                  <a:pt x="3437979" y="1968500"/>
                </a:lnTo>
                <a:lnTo>
                  <a:pt x="3444595" y="1930400"/>
                </a:lnTo>
                <a:lnTo>
                  <a:pt x="3449853" y="1879600"/>
                </a:lnTo>
                <a:lnTo>
                  <a:pt x="3453765" y="1828800"/>
                </a:lnTo>
                <a:lnTo>
                  <a:pt x="3456343" y="1778000"/>
                </a:lnTo>
                <a:lnTo>
                  <a:pt x="3457600" y="1739900"/>
                </a:lnTo>
                <a:lnTo>
                  <a:pt x="3457549" y="1689100"/>
                </a:lnTo>
                <a:lnTo>
                  <a:pt x="3456216" y="1638300"/>
                </a:lnTo>
                <a:lnTo>
                  <a:pt x="3453612" y="1600200"/>
                </a:lnTo>
                <a:lnTo>
                  <a:pt x="3449739" y="1549400"/>
                </a:lnTo>
                <a:lnTo>
                  <a:pt x="3444608" y="1498600"/>
                </a:lnTo>
                <a:lnTo>
                  <a:pt x="3438258" y="1460500"/>
                </a:lnTo>
                <a:lnTo>
                  <a:pt x="3430676" y="1409700"/>
                </a:lnTo>
                <a:lnTo>
                  <a:pt x="3421900" y="1371600"/>
                </a:lnTo>
                <a:lnTo>
                  <a:pt x="3411918" y="1320800"/>
                </a:lnTo>
                <a:lnTo>
                  <a:pt x="3400768" y="1282700"/>
                </a:lnTo>
                <a:lnTo>
                  <a:pt x="3388461" y="1231900"/>
                </a:lnTo>
                <a:lnTo>
                  <a:pt x="3374987" y="1193800"/>
                </a:lnTo>
                <a:lnTo>
                  <a:pt x="3360394" y="1143000"/>
                </a:lnTo>
                <a:lnTo>
                  <a:pt x="3344659" y="1104900"/>
                </a:lnTo>
                <a:lnTo>
                  <a:pt x="3327831" y="1066800"/>
                </a:lnTo>
                <a:lnTo>
                  <a:pt x="3309912" y="1016000"/>
                </a:lnTo>
                <a:lnTo>
                  <a:pt x="3290900" y="977900"/>
                </a:lnTo>
                <a:lnTo>
                  <a:pt x="3270834" y="939800"/>
                </a:lnTo>
                <a:lnTo>
                  <a:pt x="3249714" y="901700"/>
                </a:lnTo>
                <a:lnTo>
                  <a:pt x="3227552" y="863600"/>
                </a:lnTo>
                <a:lnTo>
                  <a:pt x="3204362" y="825500"/>
                </a:lnTo>
                <a:lnTo>
                  <a:pt x="3180169" y="787400"/>
                </a:lnTo>
                <a:lnTo>
                  <a:pt x="3154972" y="749300"/>
                </a:lnTo>
                <a:lnTo>
                  <a:pt x="3128810" y="711200"/>
                </a:lnTo>
                <a:lnTo>
                  <a:pt x="3101670" y="673100"/>
                </a:lnTo>
                <a:lnTo>
                  <a:pt x="3073577" y="635000"/>
                </a:lnTo>
                <a:lnTo>
                  <a:pt x="3044545" y="596900"/>
                </a:lnTo>
                <a:lnTo>
                  <a:pt x="3014586" y="571500"/>
                </a:lnTo>
                <a:lnTo>
                  <a:pt x="2990316" y="541553"/>
                </a:lnTo>
                <a:lnTo>
                  <a:pt x="2990316" y="1727200"/>
                </a:lnTo>
                <a:lnTo>
                  <a:pt x="2988678" y="1778000"/>
                </a:lnTo>
                <a:lnTo>
                  <a:pt x="2985198" y="1828800"/>
                </a:lnTo>
                <a:lnTo>
                  <a:pt x="2979864" y="1879600"/>
                </a:lnTo>
                <a:lnTo>
                  <a:pt x="2972638" y="1917700"/>
                </a:lnTo>
                <a:lnTo>
                  <a:pt x="2963494" y="1968500"/>
                </a:lnTo>
                <a:lnTo>
                  <a:pt x="2952508" y="2019300"/>
                </a:lnTo>
                <a:lnTo>
                  <a:pt x="2939796" y="2070100"/>
                </a:lnTo>
                <a:lnTo>
                  <a:pt x="2925407" y="2108200"/>
                </a:lnTo>
                <a:lnTo>
                  <a:pt x="2909379" y="2159000"/>
                </a:lnTo>
                <a:lnTo>
                  <a:pt x="2891752" y="2197100"/>
                </a:lnTo>
                <a:lnTo>
                  <a:pt x="2872575" y="2247900"/>
                </a:lnTo>
                <a:lnTo>
                  <a:pt x="2851874" y="2286000"/>
                </a:lnTo>
                <a:lnTo>
                  <a:pt x="2829687" y="2324100"/>
                </a:lnTo>
                <a:lnTo>
                  <a:pt x="2806077" y="2362200"/>
                </a:lnTo>
                <a:lnTo>
                  <a:pt x="2781084" y="2400300"/>
                </a:lnTo>
                <a:lnTo>
                  <a:pt x="2754719" y="2438400"/>
                </a:lnTo>
                <a:lnTo>
                  <a:pt x="2727058" y="2476500"/>
                </a:lnTo>
                <a:lnTo>
                  <a:pt x="2698127" y="2514600"/>
                </a:lnTo>
                <a:lnTo>
                  <a:pt x="2667965" y="2552700"/>
                </a:lnTo>
                <a:lnTo>
                  <a:pt x="2636621" y="2578100"/>
                </a:lnTo>
                <a:lnTo>
                  <a:pt x="2604122" y="2616200"/>
                </a:lnTo>
                <a:lnTo>
                  <a:pt x="2570530" y="2641600"/>
                </a:lnTo>
                <a:lnTo>
                  <a:pt x="2535859" y="2679700"/>
                </a:lnTo>
                <a:lnTo>
                  <a:pt x="2500185" y="2705100"/>
                </a:lnTo>
                <a:lnTo>
                  <a:pt x="2463520" y="2730500"/>
                </a:lnTo>
                <a:lnTo>
                  <a:pt x="2425916" y="2755900"/>
                </a:lnTo>
                <a:lnTo>
                  <a:pt x="2387409" y="2781300"/>
                </a:lnTo>
                <a:lnTo>
                  <a:pt x="2348052" y="2806700"/>
                </a:lnTo>
                <a:lnTo>
                  <a:pt x="2307882" y="2819400"/>
                </a:lnTo>
                <a:lnTo>
                  <a:pt x="2266937" y="2844800"/>
                </a:lnTo>
                <a:lnTo>
                  <a:pt x="2225256" y="2857500"/>
                </a:lnTo>
                <a:lnTo>
                  <a:pt x="2182876" y="2882900"/>
                </a:lnTo>
                <a:lnTo>
                  <a:pt x="2007285" y="2933700"/>
                </a:lnTo>
                <a:lnTo>
                  <a:pt x="1962073" y="2933700"/>
                </a:lnTo>
                <a:lnTo>
                  <a:pt x="1916417" y="2946400"/>
                </a:lnTo>
                <a:lnTo>
                  <a:pt x="1870341" y="2946400"/>
                </a:lnTo>
                <a:lnTo>
                  <a:pt x="1823923" y="2959100"/>
                </a:lnTo>
                <a:lnTo>
                  <a:pt x="1682877" y="2959100"/>
                </a:lnTo>
                <a:lnTo>
                  <a:pt x="1635404" y="2946400"/>
                </a:lnTo>
                <a:lnTo>
                  <a:pt x="1587792" y="2946400"/>
                </a:lnTo>
                <a:lnTo>
                  <a:pt x="1540052" y="2933700"/>
                </a:lnTo>
                <a:lnTo>
                  <a:pt x="1492237" y="2933700"/>
                </a:lnTo>
                <a:lnTo>
                  <a:pt x="1352524" y="2895600"/>
                </a:lnTo>
                <a:lnTo>
                  <a:pt x="1307719" y="2870200"/>
                </a:lnTo>
                <a:lnTo>
                  <a:pt x="1263827" y="2857500"/>
                </a:lnTo>
                <a:lnTo>
                  <a:pt x="1220889" y="2832100"/>
                </a:lnTo>
                <a:lnTo>
                  <a:pt x="1178928" y="2819400"/>
                </a:lnTo>
                <a:lnTo>
                  <a:pt x="1137970" y="2794000"/>
                </a:lnTo>
                <a:lnTo>
                  <a:pt x="1098042" y="2768600"/>
                </a:lnTo>
                <a:lnTo>
                  <a:pt x="1059180" y="2743200"/>
                </a:lnTo>
                <a:lnTo>
                  <a:pt x="1021397" y="2717800"/>
                </a:lnTo>
                <a:lnTo>
                  <a:pt x="984719" y="2692400"/>
                </a:lnTo>
                <a:lnTo>
                  <a:pt x="949185" y="2667000"/>
                </a:lnTo>
                <a:lnTo>
                  <a:pt x="914819" y="2628900"/>
                </a:lnTo>
                <a:lnTo>
                  <a:pt x="881646" y="2603500"/>
                </a:lnTo>
                <a:lnTo>
                  <a:pt x="849680" y="2565400"/>
                </a:lnTo>
                <a:lnTo>
                  <a:pt x="818972" y="2540000"/>
                </a:lnTo>
                <a:lnTo>
                  <a:pt x="789533" y="2501900"/>
                </a:lnTo>
                <a:lnTo>
                  <a:pt x="761390" y="2463800"/>
                </a:lnTo>
                <a:lnTo>
                  <a:pt x="734580" y="2425700"/>
                </a:lnTo>
                <a:lnTo>
                  <a:pt x="709117" y="2387600"/>
                </a:lnTo>
                <a:lnTo>
                  <a:pt x="685038" y="2349500"/>
                </a:lnTo>
                <a:lnTo>
                  <a:pt x="662355" y="2311400"/>
                </a:lnTo>
                <a:lnTo>
                  <a:pt x="641121" y="2273300"/>
                </a:lnTo>
                <a:lnTo>
                  <a:pt x="621334" y="2235200"/>
                </a:lnTo>
                <a:lnTo>
                  <a:pt x="603034" y="2184400"/>
                </a:lnTo>
                <a:lnTo>
                  <a:pt x="586257" y="2146300"/>
                </a:lnTo>
                <a:lnTo>
                  <a:pt x="571017" y="2108200"/>
                </a:lnTo>
                <a:lnTo>
                  <a:pt x="557339" y="2057400"/>
                </a:lnTo>
                <a:lnTo>
                  <a:pt x="545261" y="2019300"/>
                </a:lnTo>
                <a:lnTo>
                  <a:pt x="534809" y="1968500"/>
                </a:lnTo>
                <a:lnTo>
                  <a:pt x="525995" y="1930400"/>
                </a:lnTo>
                <a:lnTo>
                  <a:pt x="518858" y="1879600"/>
                </a:lnTo>
                <a:lnTo>
                  <a:pt x="513422" y="1841500"/>
                </a:lnTo>
                <a:lnTo>
                  <a:pt x="509714" y="1790700"/>
                </a:lnTo>
                <a:lnTo>
                  <a:pt x="507771" y="1739900"/>
                </a:lnTo>
                <a:lnTo>
                  <a:pt x="507593" y="1689100"/>
                </a:lnTo>
                <a:lnTo>
                  <a:pt x="509244" y="1651000"/>
                </a:lnTo>
                <a:lnTo>
                  <a:pt x="512711" y="1600200"/>
                </a:lnTo>
                <a:lnTo>
                  <a:pt x="518058" y="1549400"/>
                </a:lnTo>
                <a:lnTo>
                  <a:pt x="525284" y="1511300"/>
                </a:lnTo>
                <a:lnTo>
                  <a:pt x="534428" y="1460500"/>
                </a:lnTo>
                <a:lnTo>
                  <a:pt x="545414" y="1409700"/>
                </a:lnTo>
                <a:lnTo>
                  <a:pt x="558114" y="1358900"/>
                </a:lnTo>
                <a:lnTo>
                  <a:pt x="572503" y="1320800"/>
                </a:lnTo>
                <a:lnTo>
                  <a:pt x="588530" y="1270000"/>
                </a:lnTo>
                <a:lnTo>
                  <a:pt x="606158" y="1231900"/>
                </a:lnTo>
                <a:lnTo>
                  <a:pt x="625348" y="1181100"/>
                </a:lnTo>
                <a:lnTo>
                  <a:pt x="646049" y="1143000"/>
                </a:lnTo>
                <a:lnTo>
                  <a:pt x="668223" y="1104900"/>
                </a:lnTo>
                <a:lnTo>
                  <a:pt x="691832" y="1066800"/>
                </a:lnTo>
                <a:lnTo>
                  <a:pt x="716838" y="1028700"/>
                </a:lnTo>
                <a:lnTo>
                  <a:pt x="743191" y="990600"/>
                </a:lnTo>
                <a:lnTo>
                  <a:pt x="770851" y="952500"/>
                </a:lnTo>
                <a:lnTo>
                  <a:pt x="799782" y="914400"/>
                </a:lnTo>
                <a:lnTo>
                  <a:pt x="829945" y="876300"/>
                </a:lnTo>
                <a:lnTo>
                  <a:pt x="861288" y="850900"/>
                </a:lnTo>
                <a:lnTo>
                  <a:pt x="893787" y="812800"/>
                </a:lnTo>
                <a:lnTo>
                  <a:pt x="927379" y="787400"/>
                </a:lnTo>
                <a:lnTo>
                  <a:pt x="962037" y="749300"/>
                </a:lnTo>
                <a:lnTo>
                  <a:pt x="997724" y="723900"/>
                </a:lnTo>
                <a:lnTo>
                  <a:pt x="1034389" y="698500"/>
                </a:lnTo>
                <a:lnTo>
                  <a:pt x="1071994" y="673100"/>
                </a:lnTo>
                <a:lnTo>
                  <a:pt x="1110488" y="647700"/>
                </a:lnTo>
                <a:lnTo>
                  <a:pt x="1149845" y="622300"/>
                </a:lnTo>
                <a:lnTo>
                  <a:pt x="1190015" y="609600"/>
                </a:lnTo>
                <a:lnTo>
                  <a:pt x="1230960" y="584200"/>
                </a:lnTo>
                <a:lnTo>
                  <a:pt x="1272641" y="571500"/>
                </a:lnTo>
                <a:lnTo>
                  <a:pt x="1315021" y="546100"/>
                </a:lnTo>
                <a:lnTo>
                  <a:pt x="1490611" y="495300"/>
                </a:lnTo>
                <a:lnTo>
                  <a:pt x="1535823" y="495300"/>
                </a:lnTo>
                <a:lnTo>
                  <a:pt x="1581480" y="482600"/>
                </a:lnTo>
                <a:lnTo>
                  <a:pt x="1627543" y="482600"/>
                </a:lnTo>
                <a:lnTo>
                  <a:pt x="1673974" y="469900"/>
                </a:lnTo>
                <a:lnTo>
                  <a:pt x="1815020" y="469900"/>
                </a:lnTo>
                <a:lnTo>
                  <a:pt x="1862480" y="482600"/>
                </a:lnTo>
                <a:lnTo>
                  <a:pt x="1910105" y="482600"/>
                </a:lnTo>
                <a:lnTo>
                  <a:pt x="1957844" y="495300"/>
                </a:lnTo>
                <a:lnTo>
                  <a:pt x="2005647" y="495300"/>
                </a:lnTo>
                <a:lnTo>
                  <a:pt x="2145360" y="533400"/>
                </a:lnTo>
                <a:lnTo>
                  <a:pt x="2190178" y="558800"/>
                </a:lnTo>
                <a:lnTo>
                  <a:pt x="2277008" y="584200"/>
                </a:lnTo>
                <a:lnTo>
                  <a:pt x="2318969" y="609600"/>
                </a:lnTo>
                <a:lnTo>
                  <a:pt x="2359926" y="635000"/>
                </a:lnTo>
                <a:lnTo>
                  <a:pt x="2399842" y="660400"/>
                </a:lnTo>
                <a:lnTo>
                  <a:pt x="2438717" y="685800"/>
                </a:lnTo>
                <a:lnTo>
                  <a:pt x="2476500" y="711200"/>
                </a:lnTo>
                <a:lnTo>
                  <a:pt x="2513177" y="736600"/>
                </a:lnTo>
                <a:lnTo>
                  <a:pt x="2548712" y="762000"/>
                </a:lnTo>
                <a:lnTo>
                  <a:pt x="2583078" y="800100"/>
                </a:lnTo>
                <a:lnTo>
                  <a:pt x="2616250" y="825500"/>
                </a:lnTo>
                <a:lnTo>
                  <a:pt x="2648216" y="863600"/>
                </a:lnTo>
                <a:lnTo>
                  <a:pt x="2678925" y="889000"/>
                </a:lnTo>
                <a:lnTo>
                  <a:pt x="2708364" y="927100"/>
                </a:lnTo>
                <a:lnTo>
                  <a:pt x="2736507" y="965200"/>
                </a:lnTo>
                <a:lnTo>
                  <a:pt x="2763329" y="1003300"/>
                </a:lnTo>
                <a:lnTo>
                  <a:pt x="2788780" y="1041400"/>
                </a:lnTo>
                <a:lnTo>
                  <a:pt x="2812872" y="1079500"/>
                </a:lnTo>
                <a:lnTo>
                  <a:pt x="2835541" y="1117600"/>
                </a:lnTo>
                <a:lnTo>
                  <a:pt x="2856788" y="1155700"/>
                </a:lnTo>
                <a:lnTo>
                  <a:pt x="2876575" y="1193800"/>
                </a:lnTo>
                <a:lnTo>
                  <a:pt x="2894863" y="1231900"/>
                </a:lnTo>
                <a:lnTo>
                  <a:pt x="2911652" y="1282700"/>
                </a:lnTo>
                <a:lnTo>
                  <a:pt x="2926892" y="1320800"/>
                </a:lnTo>
                <a:lnTo>
                  <a:pt x="2940570" y="1371600"/>
                </a:lnTo>
                <a:lnTo>
                  <a:pt x="2952648" y="1409700"/>
                </a:lnTo>
                <a:lnTo>
                  <a:pt x="2963113" y="1460500"/>
                </a:lnTo>
                <a:lnTo>
                  <a:pt x="2971914" y="1498600"/>
                </a:lnTo>
                <a:lnTo>
                  <a:pt x="2979051" y="1549400"/>
                </a:lnTo>
                <a:lnTo>
                  <a:pt x="2984487" y="1587500"/>
                </a:lnTo>
                <a:lnTo>
                  <a:pt x="2988195" y="1638300"/>
                </a:lnTo>
                <a:lnTo>
                  <a:pt x="2990151" y="1689100"/>
                </a:lnTo>
                <a:lnTo>
                  <a:pt x="2990316" y="1727200"/>
                </a:lnTo>
                <a:lnTo>
                  <a:pt x="2990316" y="541553"/>
                </a:lnTo>
                <a:lnTo>
                  <a:pt x="2983712" y="533400"/>
                </a:lnTo>
                <a:lnTo>
                  <a:pt x="2951937" y="495300"/>
                </a:lnTo>
                <a:lnTo>
                  <a:pt x="2919285" y="469900"/>
                </a:lnTo>
                <a:lnTo>
                  <a:pt x="2885770" y="444500"/>
                </a:lnTo>
                <a:lnTo>
                  <a:pt x="2851391" y="406400"/>
                </a:lnTo>
                <a:lnTo>
                  <a:pt x="2816174" y="381000"/>
                </a:lnTo>
                <a:lnTo>
                  <a:pt x="2780131" y="355600"/>
                </a:lnTo>
                <a:lnTo>
                  <a:pt x="2743263" y="330200"/>
                </a:lnTo>
                <a:lnTo>
                  <a:pt x="2705608" y="292100"/>
                </a:lnTo>
                <a:lnTo>
                  <a:pt x="2667165" y="266700"/>
                </a:lnTo>
                <a:lnTo>
                  <a:pt x="2627947" y="254000"/>
                </a:lnTo>
                <a:lnTo>
                  <a:pt x="2587968" y="228600"/>
                </a:lnTo>
                <a:lnTo>
                  <a:pt x="2547251" y="203200"/>
                </a:lnTo>
                <a:lnTo>
                  <a:pt x="2505811" y="177800"/>
                </a:lnTo>
                <a:lnTo>
                  <a:pt x="2463647" y="165100"/>
                </a:lnTo>
                <a:lnTo>
                  <a:pt x="2420785" y="139700"/>
                </a:lnTo>
                <a:lnTo>
                  <a:pt x="2333002" y="114300"/>
                </a:lnTo>
                <a:lnTo>
                  <a:pt x="2288121" y="88900"/>
                </a:lnTo>
                <a:lnTo>
                  <a:pt x="2102281" y="38100"/>
                </a:lnTo>
                <a:lnTo>
                  <a:pt x="2054618" y="38100"/>
                </a:lnTo>
                <a:lnTo>
                  <a:pt x="1959444" y="12700"/>
                </a:lnTo>
                <a:lnTo>
                  <a:pt x="1817408" y="12700"/>
                </a:lnTo>
                <a:lnTo>
                  <a:pt x="1770341" y="0"/>
                </a:lnTo>
                <a:lnTo>
                  <a:pt x="1723453" y="0"/>
                </a:lnTo>
                <a:lnTo>
                  <a:pt x="1676755" y="12700"/>
                </a:lnTo>
                <a:lnTo>
                  <a:pt x="1538058" y="12700"/>
                </a:lnTo>
                <a:lnTo>
                  <a:pt x="1446961" y="38100"/>
                </a:lnTo>
                <a:lnTo>
                  <a:pt x="1401902" y="38100"/>
                </a:lnTo>
                <a:lnTo>
                  <a:pt x="1139532" y="114300"/>
                </a:lnTo>
                <a:lnTo>
                  <a:pt x="1097343" y="139700"/>
                </a:lnTo>
                <a:lnTo>
                  <a:pt x="1055649" y="152400"/>
                </a:lnTo>
                <a:lnTo>
                  <a:pt x="1014488" y="177800"/>
                </a:lnTo>
                <a:lnTo>
                  <a:pt x="973848" y="190500"/>
                </a:lnTo>
                <a:lnTo>
                  <a:pt x="894295" y="241300"/>
                </a:lnTo>
                <a:lnTo>
                  <a:pt x="855421" y="254000"/>
                </a:lnTo>
                <a:lnTo>
                  <a:pt x="817168" y="279400"/>
                </a:lnTo>
                <a:lnTo>
                  <a:pt x="779564" y="304800"/>
                </a:lnTo>
                <a:lnTo>
                  <a:pt x="742632" y="330200"/>
                </a:lnTo>
                <a:lnTo>
                  <a:pt x="706386" y="355600"/>
                </a:lnTo>
                <a:lnTo>
                  <a:pt x="670852" y="393700"/>
                </a:lnTo>
                <a:lnTo>
                  <a:pt x="636066" y="419100"/>
                </a:lnTo>
                <a:lnTo>
                  <a:pt x="602018" y="444500"/>
                </a:lnTo>
                <a:lnTo>
                  <a:pt x="568756" y="482600"/>
                </a:lnTo>
                <a:lnTo>
                  <a:pt x="536295" y="508000"/>
                </a:lnTo>
                <a:lnTo>
                  <a:pt x="504659" y="546100"/>
                </a:lnTo>
                <a:lnTo>
                  <a:pt x="473849" y="571500"/>
                </a:lnTo>
                <a:lnTo>
                  <a:pt x="443915" y="609600"/>
                </a:lnTo>
                <a:lnTo>
                  <a:pt x="414870" y="647700"/>
                </a:lnTo>
                <a:lnTo>
                  <a:pt x="386727" y="685800"/>
                </a:lnTo>
                <a:lnTo>
                  <a:pt x="359511" y="723900"/>
                </a:lnTo>
                <a:lnTo>
                  <a:pt x="333235" y="762000"/>
                </a:lnTo>
                <a:lnTo>
                  <a:pt x="307936" y="800100"/>
                </a:lnTo>
                <a:lnTo>
                  <a:pt x="283641" y="838200"/>
                </a:lnTo>
                <a:lnTo>
                  <a:pt x="260350" y="876300"/>
                </a:lnTo>
                <a:lnTo>
                  <a:pt x="238099" y="914400"/>
                </a:lnTo>
                <a:lnTo>
                  <a:pt x="216903" y="952500"/>
                </a:lnTo>
                <a:lnTo>
                  <a:pt x="196786" y="1003300"/>
                </a:lnTo>
                <a:lnTo>
                  <a:pt x="177774" y="1041400"/>
                </a:lnTo>
                <a:lnTo>
                  <a:pt x="159880" y="1079500"/>
                </a:lnTo>
                <a:lnTo>
                  <a:pt x="143129" y="1130300"/>
                </a:lnTo>
                <a:lnTo>
                  <a:pt x="127546" y="1181100"/>
                </a:lnTo>
                <a:lnTo>
                  <a:pt x="113144" y="1219200"/>
                </a:lnTo>
                <a:lnTo>
                  <a:pt x="99949" y="1270000"/>
                </a:lnTo>
                <a:lnTo>
                  <a:pt x="87998" y="1308100"/>
                </a:lnTo>
                <a:lnTo>
                  <a:pt x="77279" y="1358900"/>
                </a:lnTo>
                <a:lnTo>
                  <a:pt x="67906" y="1409700"/>
                </a:lnTo>
                <a:lnTo>
                  <a:pt x="59918" y="1460500"/>
                </a:lnTo>
                <a:lnTo>
                  <a:pt x="53301" y="1498600"/>
                </a:lnTo>
                <a:lnTo>
                  <a:pt x="48044" y="1549400"/>
                </a:lnTo>
                <a:lnTo>
                  <a:pt x="44132" y="1600200"/>
                </a:lnTo>
                <a:lnTo>
                  <a:pt x="41554" y="1651000"/>
                </a:lnTo>
                <a:lnTo>
                  <a:pt x="40297" y="1689100"/>
                </a:lnTo>
                <a:lnTo>
                  <a:pt x="40335" y="1739900"/>
                </a:lnTo>
                <a:lnTo>
                  <a:pt x="41668" y="1790700"/>
                </a:lnTo>
                <a:lnTo>
                  <a:pt x="44284" y="1828800"/>
                </a:lnTo>
                <a:lnTo>
                  <a:pt x="48158" y="1879600"/>
                </a:lnTo>
                <a:lnTo>
                  <a:pt x="53276" y="1930400"/>
                </a:lnTo>
                <a:lnTo>
                  <a:pt x="59639" y="1968500"/>
                </a:lnTo>
                <a:lnTo>
                  <a:pt x="67208" y="2019300"/>
                </a:lnTo>
                <a:lnTo>
                  <a:pt x="75996" y="2057400"/>
                </a:lnTo>
                <a:lnTo>
                  <a:pt x="85966" y="2108200"/>
                </a:lnTo>
                <a:lnTo>
                  <a:pt x="97116" y="2146300"/>
                </a:lnTo>
                <a:lnTo>
                  <a:pt x="109435" y="2197100"/>
                </a:lnTo>
                <a:lnTo>
                  <a:pt x="122897" y="2235200"/>
                </a:lnTo>
                <a:lnTo>
                  <a:pt x="137502" y="2286000"/>
                </a:lnTo>
                <a:lnTo>
                  <a:pt x="153225" y="2324100"/>
                </a:lnTo>
                <a:lnTo>
                  <a:pt x="170053" y="2362200"/>
                </a:lnTo>
                <a:lnTo>
                  <a:pt x="187985" y="2413000"/>
                </a:lnTo>
                <a:lnTo>
                  <a:pt x="206984" y="2451100"/>
                </a:lnTo>
                <a:lnTo>
                  <a:pt x="227063" y="2489200"/>
                </a:lnTo>
                <a:lnTo>
                  <a:pt x="248183" y="2527300"/>
                </a:lnTo>
                <a:lnTo>
                  <a:pt x="270344" y="2565400"/>
                </a:lnTo>
                <a:lnTo>
                  <a:pt x="293522" y="2603500"/>
                </a:lnTo>
                <a:lnTo>
                  <a:pt x="317715" y="2641600"/>
                </a:lnTo>
                <a:lnTo>
                  <a:pt x="342912" y="2679700"/>
                </a:lnTo>
                <a:lnTo>
                  <a:pt x="369087" y="2717800"/>
                </a:lnTo>
                <a:lnTo>
                  <a:pt x="396227" y="2755900"/>
                </a:lnTo>
                <a:lnTo>
                  <a:pt x="424319" y="2794000"/>
                </a:lnTo>
                <a:lnTo>
                  <a:pt x="453351" y="2832100"/>
                </a:lnTo>
                <a:lnTo>
                  <a:pt x="483311" y="2857500"/>
                </a:lnTo>
                <a:lnTo>
                  <a:pt x="514184" y="2895600"/>
                </a:lnTo>
                <a:lnTo>
                  <a:pt x="545947" y="2921000"/>
                </a:lnTo>
                <a:lnTo>
                  <a:pt x="578599" y="2959100"/>
                </a:lnTo>
                <a:lnTo>
                  <a:pt x="612127" y="2984500"/>
                </a:lnTo>
                <a:lnTo>
                  <a:pt x="646506" y="3022600"/>
                </a:lnTo>
                <a:lnTo>
                  <a:pt x="681723" y="3048000"/>
                </a:lnTo>
                <a:lnTo>
                  <a:pt x="717765" y="3073400"/>
                </a:lnTo>
                <a:lnTo>
                  <a:pt x="754621" y="3098800"/>
                </a:lnTo>
                <a:lnTo>
                  <a:pt x="792289" y="3124200"/>
                </a:lnTo>
                <a:lnTo>
                  <a:pt x="830732" y="3149600"/>
                </a:lnTo>
                <a:lnTo>
                  <a:pt x="869950" y="3175000"/>
                </a:lnTo>
                <a:lnTo>
                  <a:pt x="909916" y="3200400"/>
                </a:lnTo>
                <a:lnTo>
                  <a:pt x="950633" y="3225800"/>
                </a:lnTo>
                <a:lnTo>
                  <a:pt x="992085" y="3251200"/>
                </a:lnTo>
                <a:lnTo>
                  <a:pt x="1034249" y="3263900"/>
                </a:lnTo>
                <a:lnTo>
                  <a:pt x="1077112" y="3289300"/>
                </a:lnTo>
                <a:lnTo>
                  <a:pt x="1164882" y="3314700"/>
                </a:lnTo>
                <a:lnTo>
                  <a:pt x="1209776" y="3340100"/>
                </a:lnTo>
                <a:lnTo>
                  <a:pt x="1224622" y="3344164"/>
                </a:lnTo>
                <a:lnTo>
                  <a:pt x="0" y="4707344"/>
                </a:lnTo>
                <a:lnTo>
                  <a:pt x="689597" y="6821538"/>
                </a:lnTo>
                <a:lnTo>
                  <a:pt x="2865348" y="7281405"/>
                </a:lnTo>
                <a:lnTo>
                  <a:pt x="4351413" y="5627078"/>
                </a:lnTo>
                <a:close/>
              </a:path>
            </a:pathLst>
          </a:custGeom>
          <a:solidFill>
            <a:srgbClr val="7D6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5424522" y="236504"/>
            <a:ext cx="1300480" cy="1550035"/>
          </a:xfrm>
          <a:custGeom>
            <a:avLst/>
            <a:gdLst/>
            <a:ahLst/>
            <a:cxnLst/>
            <a:rect l="l" t="t" r="r" b="b"/>
            <a:pathLst>
              <a:path w="1300479" h="1550035">
                <a:moveTo>
                  <a:pt x="341640" y="0"/>
                </a:moveTo>
                <a:lnTo>
                  <a:pt x="293869" y="4281"/>
                </a:lnTo>
                <a:lnTo>
                  <a:pt x="248911" y="16627"/>
                </a:lnTo>
                <a:lnTo>
                  <a:pt x="207516" y="36284"/>
                </a:lnTo>
                <a:lnTo>
                  <a:pt x="170433" y="62503"/>
                </a:lnTo>
                <a:lnTo>
                  <a:pt x="138412" y="94532"/>
                </a:lnTo>
                <a:lnTo>
                  <a:pt x="112202" y="131621"/>
                </a:lnTo>
                <a:lnTo>
                  <a:pt x="92553" y="173018"/>
                </a:lnTo>
                <a:lnTo>
                  <a:pt x="80214" y="217972"/>
                </a:lnTo>
                <a:lnTo>
                  <a:pt x="75935" y="265733"/>
                </a:lnTo>
                <a:lnTo>
                  <a:pt x="80742" y="316327"/>
                </a:lnTo>
                <a:lnTo>
                  <a:pt x="94571" y="363706"/>
                </a:lnTo>
                <a:lnTo>
                  <a:pt x="116530" y="406972"/>
                </a:lnTo>
                <a:lnTo>
                  <a:pt x="145729" y="445230"/>
                </a:lnTo>
                <a:lnTo>
                  <a:pt x="181278" y="477583"/>
                </a:lnTo>
                <a:lnTo>
                  <a:pt x="4418" y="783829"/>
                </a:lnTo>
                <a:lnTo>
                  <a:pt x="1103" y="791840"/>
                </a:lnTo>
                <a:lnTo>
                  <a:pt x="0" y="800299"/>
                </a:lnTo>
                <a:lnTo>
                  <a:pt x="1103" y="808748"/>
                </a:lnTo>
                <a:lnTo>
                  <a:pt x="313074" y="1351314"/>
                </a:lnTo>
                <a:lnTo>
                  <a:pt x="341640" y="1367806"/>
                </a:lnTo>
                <a:lnTo>
                  <a:pt x="737057" y="1367806"/>
                </a:lnTo>
                <a:lnTo>
                  <a:pt x="748182" y="1410297"/>
                </a:lnTo>
                <a:lnTo>
                  <a:pt x="767300" y="1448879"/>
                </a:lnTo>
                <a:lnTo>
                  <a:pt x="793454" y="1482595"/>
                </a:lnTo>
                <a:lnTo>
                  <a:pt x="825689" y="1510485"/>
                </a:lnTo>
                <a:lnTo>
                  <a:pt x="863049" y="1531593"/>
                </a:lnTo>
                <a:lnTo>
                  <a:pt x="904577" y="1544961"/>
                </a:lnTo>
                <a:lnTo>
                  <a:pt x="949318" y="1549629"/>
                </a:lnTo>
                <a:lnTo>
                  <a:pt x="998557" y="1543956"/>
                </a:lnTo>
                <a:lnTo>
                  <a:pt x="1043751" y="1527796"/>
                </a:lnTo>
                <a:lnTo>
                  <a:pt x="1083613" y="1502440"/>
                </a:lnTo>
                <a:lnTo>
                  <a:pt x="1116857" y="1469177"/>
                </a:lnTo>
                <a:lnTo>
                  <a:pt x="1142196" y="1429298"/>
                </a:lnTo>
                <a:lnTo>
                  <a:pt x="1158343" y="1384093"/>
                </a:lnTo>
                <a:lnTo>
                  <a:pt x="1164011" y="1334851"/>
                </a:lnTo>
                <a:lnTo>
                  <a:pt x="1160395" y="1301939"/>
                </a:lnTo>
                <a:lnTo>
                  <a:pt x="360677" y="1301939"/>
                </a:lnTo>
                <a:lnTo>
                  <a:pt x="71035" y="800299"/>
                </a:lnTo>
                <a:lnTo>
                  <a:pt x="238261" y="510608"/>
                </a:lnTo>
                <a:lnTo>
                  <a:pt x="443584" y="510608"/>
                </a:lnTo>
                <a:lnTo>
                  <a:pt x="480312" y="492385"/>
                </a:lnTo>
                <a:lnTo>
                  <a:pt x="518157" y="464256"/>
                </a:lnTo>
                <a:lnTo>
                  <a:pt x="550409" y="429975"/>
                </a:lnTo>
                <a:lnTo>
                  <a:pt x="576226" y="390385"/>
                </a:lnTo>
                <a:lnTo>
                  <a:pt x="594767" y="346327"/>
                </a:lnTo>
                <a:lnTo>
                  <a:pt x="605190" y="298645"/>
                </a:lnTo>
                <a:lnTo>
                  <a:pt x="1015902" y="298645"/>
                </a:lnTo>
                <a:lnTo>
                  <a:pt x="987392" y="249263"/>
                </a:lnTo>
                <a:lnTo>
                  <a:pt x="958876" y="232800"/>
                </a:lnTo>
                <a:lnTo>
                  <a:pt x="605190" y="232800"/>
                </a:lnTo>
                <a:lnTo>
                  <a:pt x="594767" y="185124"/>
                </a:lnTo>
                <a:lnTo>
                  <a:pt x="576226" y="141069"/>
                </a:lnTo>
                <a:lnTo>
                  <a:pt x="550409" y="101478"/>
                </a:lnTo>
                <a:lnTo>
                  <a:pt x="518157" y="67194"/>
                </a:lnTo>
                <a:lnTo>
                  <a:pt x="480312" y="39061"/>
                </a:lnTo>
                <a:lnTo>
                  <a:pt x="437716" y="17923"/>
                </a:lnTo>
                <a:lnTo>
                  <a:pt x="391212" y="4621"/>
                </a:lnTo>
                <a:lnTo>
                  <a:pt x="341640" y="0"/>
                </a:lnTo>
                <a:close/>
              </a:path>
              <a:path w="1300479" h="1550035">
                <a:moveTo>
                  <a:pt x="949318" y="1120109"/>
                </a:moveTo>
                <a:lnTo>
                  <a:pt x="904577" y="1124777"/>
                </a:lnTo>
                <a:lnTo>
                  <a:pt x="863049" y="1138145"/>
                </a:lnTo>
                <a:lnTo>
                  <a:pt x="825689" y="1159253"/>
                </a:lnTo>
                <a:lnTo>
                  <a:pt x="793454" y="1187145"/>
                </a:lnTo>
                <a:lnTo>
                  <a:pt x="767300" y="1220861"/>
                </a:lnTo>
                <a:lnTo>
                  <a:pt x="748182" y="1259446"/>
                </a:lnTo>
                <a:lnTo>
                  <a:pt x="737057" y="1301939"/>
                </a:lnTo>
                <a:lnTo>
                  <a:pt x="1160395" y="1301939"/>
                </a:lnTo>
                <a:lnTo>
                  <a:pt x="1158847" y="1287846"/>
                </a:lnTo>
                <a:lnTo>
                  <a:pt x="1144101" y="1244471"/>
                </a:lnTo>
                <a:lnTo>
                  <a:pt x="1120891" y="1205829"/>
                </a:lnTo>
                <a:lnTo>
                  <a:pt x="1090339" y="1173022"/>
                </a:lnTo>
                <a:lnTo>
                  <a:pt x="1110679" y="1137791"/>
                </a:lnTo>
                <a:lnTo>
                  <a:pt x="1034583" y="1137791"/>
                </a:lnTo>
                <a:lnTo>
                  <a:pt x="1014501" y="1130237"/>
                </a:lnTo>
                <a:lnTo>
                  <a:pt x="993845" y="1124777"/>
                </a:lnTo>
                <a:lnTo>
                  <a:pt x="994069" y="1124777"/>
                </a:lnTo>
                <a:lnTo>
                  <a:pt x="971749" y="1121274"/>
                </a:lnTo>
                <a:lnTo>
                  <a:pt x="949318" y="1120109"/>
                </a:lnTo>
                <a:close/>
              </a:path>
              <a:path w="1300479" h="1550035">
                <a:moveTo>
                  <a:pt x="1015902" y="298645"/>
                </a:moveTo>
                <a:lnTo>
                  <a:pt x="939839" y="298645"/>
                </a:lnTo>
                <a:lnTo>
                  <a:pt x="1229459" y="800299"/>
                </a:lnTo>
                <a:lnTo>
                  <a:pt x="1034583" y="1137791"/>
                </a:lnTo>
                <a:lnTo>
                  <a:pt x="1110679" y="1137791"/>
                </a:lnTo>
                <a:lnTo>
                  <a:pt x="1296020" y="816762"/>
                </a:lnTo>
                <a:lnTo>
                  <a:pt x="1299338" y="808748"/>
                </a:lnTo>
                <a:lnTo>
                  <a:pt x="1300444" y="800299"/>
                </a:lnTo>
                <a:lnTo>
                  <a:pt x="1299338" y="791840"/>
                </a:lnTo>
                <a:lnTo>
                  <a:pt x="1296020" y="783829"/>
                </a:lnTo>
                <a:lnTo>
                  <a:pt x="1015902" y="298645"/>
                </a:lnTo>
                <a:close/>
              </a:path>
              <a:path w="1300479" h="1550035">
                <a:moveTo>
                  <a:pt x="443584" y="510608"/>
                </a:moveTo>
                <a:lnTo>
                  <a:pt x="238261" y="510608"/>
                </a:lnTo>
                <a:lnTo>
                  <a:pt x="262669" y="519519"/>
                </a:lnTo>
                <a:lnTo>
                  <a:pt x="288121" y="526051"/>
                </a:lnTo>
                <a:lnTo>
                  <a:pt x="314488" y="530069"/>
                </a:lnTo>
                <a:lnTo>
                  <a:pt x="341640" y="531439"/>
                </a:lnTo>
                <a:lnTo>
                  <a:pt x="391212" y="526819"/>
                </a:lnTo>
                <a:lnTo>
                  <a:pt x="437716" y="513520"/>
                </a:lnTo>
                <a:lnTo>
                  <a:pt x="443584" y="510608"/>
                </a:lnTo>
                <a:close/>
              </a:path>
            </a:pathLst>
          </a:custGeom>
          <a:solidFill>
            <a:srgbClr val="EAD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8555370" y="16723000"/>
            <a:ext cx="2078355" cy="1757045"/>
          </a:xfrm>
          <a:custGeom>
            <a:avLst/>
            <a:gdLst/>
            <a:ahLst/>
            <a:cxnLst/>
            <a:rect l="l" t="t" r="r" b="b"/>
            <a:pathLst>
              <a:path w="2078354" h="1757044">
                <a:moveTo>
                  <a:pt x="696481" y="1486335"/>
                </a:moveTo>
                <a:lnTo>
                  <a:pt x="516932" y="1486335"/>
                </a:lnTo>
                <a:lnTo>
                  <a:pt x="980946" y="1751175"/>
                </a:lnTo>
                <a:lnTo>
                  <a:pt x="991828" y="1755606"/>
                </a:lnTo>
                <a:lnTo>
                  <a:pt x="1003283" y="1757041"/>
                </a:lnTo>
                <a:lnTo>
                  <a:pt x="1013843" y="1755606"/>
                </a:lnTo>
                <a:lnTo>
                  <a:pt x="1014430" y="1755606"/>
                </a:lnTo>
                <a:lnTo>
                  <a:pt x="1025514" y="1750948"/>
                </a:lnTo>
                <a:lnTo>
                  <a:pt x="1179343" y="1661125"/>
                </a:lnTo>
                <a:lnTo>
                  <a:pt x="1002726" y="1661125"/>
                </a:lnTo>
                <a:lnTo>
                  <a:pt x="696481" y="1486335"/>
                </a:lnTo>
                <a:close/>
              </a:path>
              <a:path w="2078354" h="1757044">
                <a:moveTo>
                  <a:pt x="1174542" y="95883"/>
                </a:moveTo>
                <a:lnTo>
                  <a:pt x="995069" y="95883"/>
                </a:lnTo>
                <a:lnTo>
                  <a:pt x="1387771" y="320020"/>
                </a:lnTo>
                <a:lnTo>
                  <a:pt x="1372236" y="365609"/>
                </a:lnTo>
                <a:lnTo>
                  <a:pt x="1363085" y="412048"/>
                </a:lnTo>
                <a:lnTo>
                  <a:pt x="1360156" y="458739"/>
                </a:lnTo>
                <a:lnTo>
                  <a:pt x="1363285" y="505087"/>
                </a:lnTo>
                <a:lnTo>
                  <a:pt x="1372308" y="550492"/>
                </a:lnTo>
                <a:lnTo>
                  <a:pt x="1387065" y="594360"/>
                </a:lnTo>
                <a:lnTo>
                  <a:pt x="1407287" y="635880"/>
                </a:lnTo>
                <a:lnTo>
                  <a:pt x="1407390" y="636091"/>
                </a:lnTo>
                <a:lnTo>
                  <a:pt x="1433121" y="675090"/>
                </a:lnTo>
                <a:lnTo>
                  <a:pt x="1464095" y="710759"/>
                </a:lnTo>
                <a:lnTo>
                  <a:pt x="1500150" y="742501"/>
                </a:lnTo>
                <a:lnTo>
                  <a:pt x="1541121" y="769718"/>
                </a:lnTo>
                <a:lnTo>
                  <a:pt x="1607532" y="799244"/>
                </a:lnTo>
                <a:lnTo>
                  <a:pt x="1676384" y="814513"/>
                </a:lnTo>
                <a:lnTo>
                  <a:pt x="1678213" y="1188080"/>
                </a:lnTo>
                <a:lnTo>
                  <a:pt x="1678293" y="1204457"/>
                </a:lnTo>
                <a:lnTo>
                  <a:pt x="1678420" y="1230351"/>
                </a:lnTo>
                <a:lnTo>
                  <a:pt x="1678509" y="1248684"/>
                </a:lnTo>
                <a:lnTo>
                  <a:pt x="1678596" y="1266459"/>
                </a:lnTo>
                <a:lnTo>
                  <a:pt x="1002726" y="1661125"/>
                </a:lnTo>
                <a:lnTo>
                  <a:pt x="1179343" y="1661125"/>
                </a:lnTo>
                <a:lnTo>
                  <a:pt x="1745739" y="1330397"/>
                </a:lnTo>
                <a:lnTo>
                  <a:pt x="1767796" y="1291749"/>
                </a:lnTo>
                <a:lnTo>
                  <a:pt x="1765374" y="814513"/>
                </a:lnTo>
                <a:lnTo>
                  <a:pt x="1765371" y="813925"/>
                </a:lnTo>
                <a:lnTo>
                  <a:pt x="1810931" y="804973"/>
                </a:lnTo>
                <a:lnTo>
                  <a:pt x="1854946" y="790251"/>
                </a:lnTo>
                <a:lnTo>
                  <a:pt x="1896818" y="769923"/>
                </a:lnTo>
                <a:lnTo>
                  <a:pt x="1935946" y="744156"/>
                </a:lnTo>
                <a:lnTo>
                  <a:pt x="1971732" y="713116"/>
                </a:lnTo>
                <a:lnTo>
                  <a:pt x="2003576" y="676968"/>
                </a:lnTo>
                <a:lnTo>
                  <a:pt x="2030878" y="635880"/>
                </a:lnTo>
                <a:lnTo>
                  <a:pt x="2052180" y="591948"/>
                </a:lnTo>
                <a:lnTo>
                  <a:pt x="2067053" y="546637"/>
                </a:lnTo>
                <a:lnTo>
                  <a:pt x="2075654" y="500531"/>
                </a:lnTo>
                <a:lnTo>
                  <a:pt x="2078142" y="454214"/>
                </a:lnTo>
                <a:lnTo>
                  <a:pt x="2074677" y="408269"/>
                </a:lnTo>
                <a:lnTo>
                  <a:pt x="2065417" y="363280"/>
                </a:lnTo>
                <a:lnTo>
                  <a:pt x="2050586" y="320020"/>
                </a:lnTo>
                <a:lnTo>
                  <a:pt x="2030148" y="278504"/>
                </a:lnTo>
                <a:lnTo>
                  <a:pt x="2006370" y="242760"/>
                </a:lnTo>
                <a:lnTo>
                  <a:pt x="1431871" y="242760"/>
                </a:lnTo>
                <a:lnTo>
                  <a:pt x="1174542" y="95883"/>
                </a:lnTo>
                <a:close/>
              </a:path>
              <a:path w="2078354" h="1757044">
                <a:moveTo>
                  <a:pt x="994547" y="0"/>
                </a:moveTo>
                <a:lnTo>
                  <a:pt x="252142" y="426675"/>
                </a:lnTo>
                <a:lnTo>
                  <a:pt x="230077" y="465323"/>
                </a:lnTo>
                <a:lnTo>
                  <a:pt x="232816" y="1017146"/>
                </a:lnTo>
                <a:lnTo>
                  <a:pt x="232835" y="1021138"/>
                </a:lnTo>
                <a:lnTo>
                  <a:pt x="186266" y="1034609"/>
                </a:lnTo>
                <a:lnTo>
                  <a:pt x="142446" y="1055680"/>
                </a:lnTo>
                <a:lnTo>
                  <a:pt x="102426" y="1084070"/>
                </a:lnTo>
                <a:lnTo>
                  <a:pt x="67259" y="1119502"/>
                </a:lnTo>
                <a:lnTo>
                  <a:pt x="37995" y="1161697"/>
                </a:lnTo>
                <a:lnTo>
                  <a:pt x="17958" y="1204457"/>
                </a:lnTo>
                <a:lnTo>
                  <a:pt x="5367" y="1248684"/>
                </a:lnTo>
                <a:lnTo>
                  <a:pt x="0" y="1293563"/>
                </a:lnTo>
                <a:lnTo>
                  <a:pt x="1634" y="1338279"/>
                </a:lnTo>
                <a:lnTo>
                  <a:pt x="10049" y="1382017"/>
                </a:lnTo>
                <a:lnTo>
                  <a:pt x="25023" y="1423962"/>
                </a:lnTo>
                <a:lnTo>
                  <a:pt x="46334" y="1463301"/>
                </a:lnTo>
                <a:lnTo>
                  <a:pt x="73761" y="1499218"/>
                </a:lnTo>
                <a:lnTo>
                  <a:pt x="107082" y="1530897"/>
                </a:lnTo>
                <a:lnTo>
                  <a:pt x="146075" y="1557526"/>
                </a:lnTo>
                <a:lnTo>
                  <a:pt x="189103" y="1577658"/>
                </a:lnTo>
                <a:lnTo>
                  <a:pt x="233611" y="1590248"/>
                </a:lnTo>
                <a:lnTo>
                  <a:pt x="278771" y="1595524"/>
                </a:lnTo>
                <a:lnTo>
                  <a:pt x="323753" y="1593714"/>
                </a:lnTo>
                <a:lnTo>
                  <a:pt x="367725" y="1585046"/>
                </a:lnTo>
                <a:lnTo>
                  <a:pt x="409859" y="1569746"/>
                </a:lnTo>
                <a:lnTo>
                  <a:pt x="449325" y="1548042"/>
                </a:lnTo>
                <a:lnTo>
                  <a:pt x="485293" y="1520163"/>
                </a:lnTo>
                <a:lnTo>
                  <a:pt x="516932" y="1486335"/>
                </a:lnTo>
                <a:lnTo>
                  <a:pt x="696481" y="1486335"/>
                </a:lnTo>
                <a:lnTo>
                  <a:pt x="561054" y="1409039"/>
                </a:lnTo>
                <a:lnTo>
                  <a:pt x="574091" y="1364587"/>
                </a:lnTo>
                <a:lnTo>
                  <a:pt x="579806" y="1319435"/>
                </a:lnTo>
                <a:lnTo>
                  <a:pt x="578423" y="1274413"/>
                </a:lnTo>
                <a:lnTo>
                  <a:pt x="570170" y="1230351"/>
                </a:lnTo>
                <a:lnTo>
                  <a:pt x="555271" y="1188080"/>
                </a:lnTo>
                <a:lnTo>
                  <a:pt x="533954" y="1148428"/>
                </a:lnTo>
                <a:lnTo>
                  <a:pt x="506444" y="1112227"/>
                </a:lnTo>
                <a:lnTo>
                  <a:pt x="472968" y="1080307"/>
                </a:lnTo>
                <a:lnTo>
                  <a:pt x="433752" y="1053496"/>
                </a:lnTo>
                <a:lnTo>
                  <a:pt x="378823" y="1029278"/>
                </a:lnTo>
                <a:lnTo>
                  <a:pt x="321858" y="1017146"/>
                </a:lnTo>
                <a:lnTo>
                  <a:pt x="319293" y="505087"/>
                </a:lnTo>
                <a:lnTo>
                  <a:pt x="319220" y="490584"/>
                </a:lnTo>
                <a:lnTo>
                  <a:pt x="995069" y="95883"/>
                </a:lnTo>
                <a:lnTo>
                  <a:pt x="1174542" y="95883"/>
                </a:lnTo>
                <a:lnTo>
                  <a:pt x="1016835" y="5868"/>
                </a:lnTo>
                <a:lnTo>
                  <a:pt x="1006252" y="1551"/>
                </a:lnTo>
                <a:lnTo>
                  <a:pt x="1006868" y="1551"/>
                </a:lnTo>
                <a:lnTo>
                  <a:pt x="994547" y="0"/>
                </a:lnTo>
                <a:close/>
              </a:path>
              <a:path w="2078354" h="1757044">
                <a:moveTo>
                  <a:pt x="1713986" y="98915"/>
                </a:moveTo>
                <a:lnTo>
                  <a:pt x="1667716" y="102640"/>
                </a:lnTo>
                <a:lnTo>
                  <a:pt x="1622440" y="112245"/>
                </a:lnTo>
                <a:lnTo>
                  <a:pt x="1578755" y="127568"/>
                </a:lnTo>
                <a:lnTo>
                  <a:pt x="1537258" y="148445"/>
                </a:lnTo>
                <a:lnTo>
                  <a:pt x="1498547" y="174711"/>
                </a:lnTo>
                <a:lnTo>
                  <a:pt x="1463219" y="206204"/>
                </a:lnTo>
                <a:lnTo>
                  <a:pt x="1431871" y="242760"/>
                </a:lnTo>
                <a:lnTo>
                  <a:pt x="2006370" y="242760"/>
                </a:lnTo>
                <a:lnTo>
                  <a:pt x="1973606" y="204553"/>
                </a:lnTo>
                <a:lnTo>
                  <a:pt x="1937754" y="173095"/>
                </a:lnTo>
                <a:lnTo>
                  <a:pt x="1897061" y="146095"/>
                </a:lnTo>
                <a:lnTo>
                  <a:pt x="1852787" y="124660"/>
                </a:lnTo>
                <a:lnTo>
                  <a:pt x="1807119" y="109761"/>
                </a:lnTo>
                <a:lnTo>
                  <a:pt x="1760652" y="101234"/>
                </a:lnTo>
                <a:lnTo>
                  <a:pt x="1713986" y="98915"/>
                </a:lnTo>
                <a:close/>
              </a:path>
            </a:pathLst>
          </a:custGeom>
          <a:solidFill>
            <a:srgbClr val="7D6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1008160" y="6385558"/>
            <a:ext cx="1773555" cy="1578610"/>
          </a:xfrm>
          <a:custGeom>
            <a:avLst/>
            <a:gdLst/>
            <a:ahLst/>
            <a:cxnLst/>
            <a:rect l="l" t="t" r="r" b="b"/>
            <a:pathLst>
              <a:path w="1773554" h="1578609">
                <a:moveTo>
                  <a:pt x="287748" y="939873"/>
                </a:moveTo>
                <a:lnTo>
                  <a:pt x="200562" y="939873"/>
                </a:lnTo>
                <a:lnTo>
                  <a:pt x="412979" y="1307831"/>
                </a:lnTo>
                <a:lnTo>
                  <a:pt x="392948" y="1331332"/>
                </a:lnTo>
                <a:lnTo>
                  <a:pt x="377797" y="1358466"/>
                </a:lnTo>
                <a:lnTo>
                  <a:pt x="368207" y="1388571"/>
                </a:lnTo>
                <a:lnTo>
                  <a:pt x="364859" y="1420981"/>
                </a:lnTo>
                <a:lnTo>
                  <a:pt x="372867" y="1470611"/>
                </a:lnTo>
                <a:lnTo>
                  <a:pt x="395165" y="1513722"/>
                </a:lnTo>
                <a:lnTo>
                  <a:pt x="429161" y="1547723"/>
                </a:lnTo>
                <a:lnTo>
                  <a:pt x="472266" y="1570023"/>
                </a:lnTo>
                <a:lnTo>
                  <a:pt x="521889" y="1578032"/>
                </a:lnTo>
                <a:lnTo>
                  <a:pt x="574457" y="1569019"/>
                </a:lnTo>
                <a:lnTo>
                  <a:pt x="619459" y="1544055"/>
                </a:lnTo>
                <a:lnTo>
                  <a:pt x="653795" y="1506245"/>
                </a:lnTo>
                <a:lnTo>
                  <a:pt x="674367" y="1458700"/>
                </a:lnTo>
                <a:lnTo>
                  <a:pt x="1251622" y="1458700"/>
                </a:lnTo>
                <a:lnTo>
                  <a:pt x="1317003" y="1383205"/>
                </a:lnTo>
                <a:lnTo>
                  <a:pt x="674367" y="1383205"/>
                </a:lnTo>
                <a:lnTo>
                  <a:pt x="667489" y="1361946"/>
                </a:lnTo>
                <a:lnTo>
                  <a:pt x="657774" y="1342142"/>
                </a:lnTo>
                <a:lnTo>
                  <a:pt x="645466" y="1324025"/>
                </a:lnTo>
                <a:lnTo>
                  <a:pt x="630813" y="1307831"/>
                </a:lnTo>
                <a:lnTo>
                  <a:pt x="652618" y="1270063"/>
                </a:lnTo>
                <a:lnTo>
                  <a:pt x="478394" y="1270063"/>
                </a:lnTo>
                <a:lnTo>
                  <a:pt x="287748" y="939873"/>
                </a:lnTo>
                <a:close/>
              </a:path>
              <a:path w="1773554" h="1578609">
                <a:moveTo>
                  <a:pt x="1767451" y="826724"/>
                </a:moveTo>
                <a:lnTo>
                  <a:pt x="1464017" y="826724"/>
                </a:lnTo>
                <a:lnTo>
                  <a:pt x="1470916" y="847987"/>
                </a:lnTo>
                <a:lnTo>
                  <a:pt x="1480632" y="867802"/>
                </a:lnTo>
                <a:lnTo>
                  <a:pt x="1492936" y="885928"/>
                </a:lnTo>
                <a:lnTo>
                  <a:pt x="1507600" y="902126"/>
                </a:lnTo>
                <a:lnTo>
                  <a:pt x="1229855" y="1383205"/>
                </a:lnTo>
                <a:lnTo>
                  <a:pt x="1317003" y="1383205"/>
                </a:lnTo>
                <a:lnTo>
                  <a:pt x="1572948" y="939873"/>
                </a:lnTo>
                <a:lnTo>
                  <a:pt x="1654843" y="939873"/>
                </a:lnTo>
                <a:lnTo>
                  <a:pt x="1666141" y="938052"/>
                </a:lnTo>
                <a:lnTo>
                  <a:pt x="1709248" y="915761"/>
                </a:lnTo>
                <a:lnTo>
                  <a:pt x="1743238" y="881768"/>
                </a:lnTo>
                <a:lnTo>
                  <a:pt x="1765528" y="838654"/>
                </a:lnTo>
                <a:lnTo>
                  <a:pt x="1767451" y="826724"/>
                </a:lnTo>
                <a:close/>
              </a:path>
              <a:path w="1773554" h="1578609">
                <a:moveTo>
                  <a:pt x="521889" y="1263901"/>
                </a:moveTo>
                <a:lnTo>
                  <a:pt x="510666" y="1264305"/>
                </a:lnTo>
                <a:lnTo>
                  <a:pt x="499648" y="1265491"/>
                </a:lnTo>
                <a:lnTo>
                  <a:pt x="488850" y="1267422"/>
                </a:lnTo>
                <a:lnTo>
                  <a:pt x="478263" y="1270063"/>
                </a:lnTo>
                <a:lnTo>
                  <a:pt x="565443" y="1270063"/>
                </a:lnTo>
                <a:lnTo>
                  <a:pt x="554941" y="1267422"/>
                </a:lnTo>
                <a:lnTo>
                  <a:pt x="544157" y="1265491"/>
                </a:lnTo>
                <a:lnTo>
                  <a:pt x="533128" y="1264305"/>
                </a:lnTo>
                <a:lnTo>
                  <a:pt x="521889" y="1263901"/>
                </a:lnTo>
                <a:close/>
              </a:path>
              <a:path w="1773554" h="1578609">
                <a:moveTo>
                  <a:pt x="1137855" y="826724"/>
                </a:moveTo>
                <a:lnTo>
                  <a:pt x="635726" y="826724"/>
                </a:lnTo>
                <a:lnTo>
                  <a:pt x="647414" y="873716"/>
                </a:lnTo>
                <a:lnTo>
                  <a:pt x="667411" y="916778"/>
                </a:lnTo>
                <a:lnTo>
                  <a:pt x="694784" y="955000"/>
                </a:lnTo>
                <a:lnTo>
                  <a:pt x="728598" y="987476"/>
                </a:lnTo>
                <a:lnTo>
                  <a:pt x="565443" y="1270063"/>
                </a:lnTo>
                <a:lnTo>
                  <a:pt x="652618" y="1270063"/>
                </a:lnTo>
                <a:lnTo>
                  <a:pt x="793947" y="1025273"/>
                </a:lnTo>
                <a:lnTo>
                  <a:pt x="979221" y="1025273"/>
                </a:lnTo>
                <a:lnTo>
                  <a:pt x="1017361" y="1006716"/>
                </a:lnTo>
                <a:lnTo>
                  <a:pt x="1053214" y="980657"/>
                </a:lnTo>
                <a:lnTo>
                  <a:pt x="1083954" y="948864"/>
                </a:lnTo>
                <a:lnTo>
                  <a:pt x="1108817" y="912101"/>
                </a:lnTo>
                <a:lnTo>
                  <a:pt x="1127038" y="871133"/>
                </a:lnTo>
                <a:lnTo>
                  <a:pt x="1137855" y="826724"/>
                </a:lnTo>
                <a:close/>
              </a:path>
              <a:path w="1773554" h="1578609">
                <a:moveTo>
                  <a:pt x="979221" y="1025273"/>
                </a:moveTo>
                <a:lnTo>
                  <a:pt x="793947" y="1025273"/>
                </a:lnTo>
                <a:lnTo>
                  <a:pt x="815969" y="1032792"/>
                </a:lnTo>
                <a:lnTo>
                  <a:pt x="838855" y="1038301"/>
                </a:lnTo>
                <a:lnTo>
                  <a:pt x="862491" y="1041688"/>
                </a:lnTo>
                <a:lnTo>
                  <a:pt x="886762" y="1042842"/>
                </a:lnTo>
                <a:lnTo>
                  <a:pt x="933371" y="1038573"/>
                </a:lnTo>
                <a:lnTo>
                  <a:pt x="977158" y="1026276"/>
                </a:lnTo>
                <a:lnTo>
                  <a:pt x="979221" y="1025273"/>
                </a:lnTo>
                <a:close/>
              </a:path>
              <a:path w="1773554" h="1578609">
                <a:moveTo>
                  <a:pt x="157050" y="631940"/>
                </a:moveTo>
                <a:lnTo>
                  <a:pt x="107409" y="639948"/>
                </a:lnTo>
                <a:lnTo>
                  <a:pt x="64297" y="662246"/>
                </a:lnTo>
                <a:lnTo>
                  <a:pt x="30301" y="696247"/>
                </a:lnTo>
                <a:lnTo>
                  <a:pt x="8006" y="739362"/>
                </a:lnTo>
                <a:lnTo>
                  <a:pt x="0" y="789005"/>
                </a:lnTo>
                <a:lnTo>
                  <a:pt x="8006" y="838654"/>
                </a:lnTo>
                <a:lnTo>
                  <a:pt x="30301" y="881768"/>
                </a:lnTo>
                <a:lnTo>
                  <a:pt x="64297" y="915761"/>
                </a:lnTo>
                <a:lnTo>
                  <a:pt x="107409" y="938052"/>
                </a:lnTo>
                <a:lnTo>
                  <a:pt x="157050" y="946056"/>
                </a:lnTo>
                <a:lnTo>
                  <a:pt x="168280" y="945655"/>
                </a:lnTo>
                <a:lnTo>
                  <a:pt x="179301" y="944472"/>
                </a:lnTo>
                <a:lnTo>
                  <a:pt x="190074" y="942535"/>
                </a:lnTo>
                <a:lnTo>
                  <a:pt x="200562" y="939873"/>
                </a:lnTo>
                <a:lnTo>
                  <a:pt x="287748" y="939873"/>
                </a:lnTo>
                <a:lnTo>
                  <a:pt x="265953" y="902126"/>
                </a:lnTo>
                <a:lnTo>
                  <a:pt x="280595" y="885928"/>
                </a:lnTo>
                <a:lnTo>
                  <a:pt x="292900" y="867802"/>
                </a:lnTo>
                <a:lnTo>
                  <a:pt x="302621" y="847987"/>
                </a:lnTo>
                <a:lnTo>
                  <a:pt x="309514" y="826724"/>
                </a:lnTo>
                <a:lnTo>
                  <a:pt x="1767451" y="826724"/>
                </a:lnTo>
                <a:lnTo>
                  <a:pt x="1773532" y="789005"/>
                </a:lnTo>
                <a:lnTo>
                  <a:pt x="1767445" y="751251"/>
                </a:lnTo>
                <a:lnTo>
                  <a:pt x="309514" y="751251"/>
                </a:lnTo>
                <a:lnTo>
                  <a:pt x="302621" y="729989"/>
                </a:lnTo>
                <a:lnTo>
                  <a:pt x="292900" y="710185"/>
                </a:lnTo>
                <a:lnTo>
                  <a:pt x="280595" y="692073"/>
                </a:lnTo>
                <a:lnTo>
                  <a:pt x="265953" y="675884"/>
                </a:lnTo>
                <a:lnTo>
                  <a:pt x="287772" y="638094"/>
                </a:lnTo>
                <a:lnTo>
                  <a:pt x="200612" y="638094"/>
                </a:lnTo>
                <a:lnTo>
                  <a:pt x="190095" y="635445"/>
                </a:lnTo>
                <a:lnTo>
                  <a:pt x="179307" y="633517"/>
                </a:lnTo>
                <a:lnTo>
                  <a:pt x="168281" y="632339"/>
                </a:lnTo>
                <a:lnTo>
                  <a:pt x="157050" y="631940"/>
                </a:lnTo>
                <a:close/>
              </a:path>
              <a:path w="1773554" h="1578609">
                <a:moveTo>
                  <a:pt x="1654843" y="939873"/>
                </a:moveTo>
                <a:lnTo>
                  <a:pt x="1572948" y="939873"/>
                </a:lnTo>
                <a:lnTo>
                  <a:pt x="1583466" y="942535"/>
                </a:lnTo>
                <a:lnTo>
                  <a:pt x="1594239" y="944472"/>
                </a:lnTo>
                <a:lnTo>
                  <a:pt x="1605255" y="945655"/>
                </a:lnTo>
                <a:lnTo>
                  <a:pt x="1616502" y="946056"/>
                </a:lnTo>
                <a:lnTo>
                  <a:pt x="1654843" y="939873"/>
                </a:lnTo>
                <a:close/>
              </a:path>
              <a:path w="1773554" h="1578609">
                <a:moveTo>
                  <a:pt x="886762" y="535133"/>
                </a:moveTo>
                <a:lnTo>
                  <a:pt x="840161" y="539404"/>
                </a:lnTo>
                <a:lnTo>
                  <a:pt x="796377" y="551706"/>
                </a:lnTo>
                <a:lnTo>
                  <a:pt x="756176" y="571273"/>
                </a:lnTo>
                <a:lnTo>
                  <a:pt x="720323" y="597339"/>
                </a:lnTo>
                <a:lnTo>
                  <a:pt x="689586" y="629136"/>
                </a:lnTo>
                <a:lnTo>
                  <a:pt x="664730" y="665898"/>
                </a:lnTo>
                <a:lnTo>
                  <a:pt x="646521" y="706858"/>
                </a:lnTo>
                <a:lnTo>
                  <a:pt x="635726" y="751251"/>
                </a:lnTo>
                <a:lnTo>
                  <a:pt x="1137855" y="751251"/>
                </a:lnTo>
                <a:lnTo>
                  <a:pt x="1126125" y="704277"/>
                </a:lnTo>
                <a:lnTo>
                  <a:pt x="1106130" y="661226"/>
                </a:lnTo>
                <a:lnTo>
                  <a:pt x="1078774" y="623005"/>
                </a:lnTo>
                <a:lnTo>
                  <a:pt x="1044962" y="590520"/>
                </a:lnTo>
                <a:lnTo>
                  <a:pt x="1066781" y="552730"/>
                </a:lnTo>
                <a:lnTo>
                  <a:pt x="979585" y="552730"/>
                </a:lnTo>
                <a:lnTo>
                  <a:pt x="957554" y="545207"/>
                </a:lnTo>
                <a:lnTo>
                  <a:pt x="934673" y="539688"/>
                </a:lnTo>
                <a:lnTo>
                  <a:pt x="911043" y="536291"/>
                </a:lnTo>
                <a:lnTo>
                  <a:pt x="886762" y="535133"/>
                </a:lnTo>
                <a:close/>
              </a:path>
              <a:path w="1773554" h="1578609">
                <a:moveTo>
                  <a:pt x="1379075" y="302261"/>
                </a:moveTo>
                <a:lnTo>
                  <a:pt x="1291900" y="302261"/>
                </a:lnTo>
                <a:lnTo>
                  <a:pt x="1507600" y="675884"/>
                </a:lnTo>
                <a:lnTo>
                  <a:pt x="1492936" y="692073"/>
                </a:lnTo>
                <a:lnTo>
                  <a:pt x="1480632" y="710185"/>
                </a:lnTo>
                <a:lnTo>
                  <a:pt x="1470916" y="729989"/>
                </a:lnTo>
                <a:lnTo>
                  <a:pt x="1464017" y="751251"/>
                </a:lnTo>
                <a:lnTo>
                  <a:pt x="1767445" y="751251"/>
                </a:lnTo>
                <a:lnTo>
                  <a:pt x="1743238" y="696247"/>
                </a:lnTo>
                <a:lnTo>
                  <a:pt x="1709248" y="662246"/>
                </a:lnTo>
                <a:lnTo>
                  <a:pt x="1666141" y="639948"/>
                </a:lnTo>
                <a:lnTo>
                  <a:pt x="1654651" y="638094"/>
                </a:lnTo>
                <a:lnTo>
                  <a:pt x="1572948" y="638094"/>
                </a:lnTo>
                <a:lnTo>
                  <a:pt x="1379075" y="302261"/>
                </a:lnTo>
                <a:close/>
              </a:path>
              <a:path w="1773554" h="1578609">
                <a:moveTo>
                  <a:pt x="1232067" y="0"/>
                </a:moveTo>
                <a:lnTo>
                  <a:pt x="1179498" y="9002"/>
                </a:lnTo>
                <a:lnTo>
                  <a:pt x="1134499" y="33947"/>
                </a:lnTo>
                <a:lnTo>
                  <a:pt x="1100163" y="71741"/>
                </a:lnTo>
                <a:lnTo>
                  <a:pt x="1079582" y="119289"/>
                </a:lnTo>
                <a:lnTo>
                  <a:pt x="521889" y="119289"/>
                </a:lnTo>
                <a:lnTo>
                  <a:pt x="200612" y="638094"/>
                </a:lnTo>
                <a:lnTo>
                  <a:pt x="287772" y="638094"/>
                </a:lnTo>
                <a:lnTo>
                  <a:pt x="543726" y="194791"/>
                </a:lnTo>
                <a:lnTo>
                  <a:pt x="1383973" y="194791"/>
                </a:lnTo>
                <a:lnTo>
                  <a:pt x="1386648" y="184923"/>
                </a:lnTo>
                <a:lnTo>
                  <a:pt x="1389118" y="157050"/>
                </a:lnTo>
                <a:lnTo>
                  <a:pt x="1381107" y="107401"/>
                </a:lnTo>
                <a:lnTo>
                  <a:pt x="1358803" y="64288"/>
                </a:lnTo>
                <a:lnTo>
                  <a:pt x="1324799" y="30294"/>
                </a:lnTo>
                <a:lnTo>
                  <a:pt x="1281689" y="8004"/>
                </a:lnTo>
                <a:lnTo>
                  <a:pt x="1232067" y="0"/>
                </a:lnTo>
                <a:close/>
              </a:path>
              <a:path w="1773554" h="1578609">
                <a:moveTo>
                  <a:pt x="1616502" y="631940"/>
                </a:moveTo>
                <a:lnTo>
                  <a:pt x="1605255" y="632339"/>
                </a:lnTo>
                <a:lnTo>
                  <a:pt x="1594239" y="633517"/>
                </a:lnTo>
                <a:lnTo>
                  <a:pt x="1583466" y="635445"/>
                </a:lnTo>
                <a:lnTo>
                  <a:pt x="1572948" y="638094"/>
                </a:lnTo>
                <a:lnTo>
                  <a:pt x="1654651" y="638094"/>
                </a:lnTo>
                <a:lnTo>
                  <a:pt x="1616502" y="631940"/>
                </a:lnTo>
                <a:close/>
              </a:path>
              <a:path w="1773554" h="1578609">
                <a:moveTo>
                  <a:pt x="1383973" y="194791"/>
                </a:moveTo>
                <a:lnTo>
                  <a:pt x="1079582" y="194791"/>
                </a:lnTo>
                <a:lnTo>
                  <a:pt x="1088183" y="220088"/>
                </a:lnTo>
                <a:lnTo>
                  <a:pt x="1100761" y="243237"/>
                </a:lnTo>
                <a:lnTo>
                  <a:pt x="1116908" y="263827"/>
                </a:lnTo>
                <a:lnTo>
                  <a:pt x="1136217" y="281452"/>
                </a:lnTo>
                <a:lnTo>
                  <a:pt x="979585" y="552730"/>
                </a:lnTo>
                <a:lnTo>
                  <a:pt x="1066781" y="552730"/>
                </a:lnTo>
                <a:lnTo>
                  <a:pt x="1205834" y="311904"/>
                </a:lnTo>
                <a:lnTo>
                  <a:pt x="1257317" y="311904"/>
                </a:lnTo>
                <a:lnTo>
                  <a:pt x="1262997" y="311052"/>
                </a:lnTo>
                <a:lnTo>
                  <a:pt x="1277730" y="307335"/>
                </a:lnTo>
                <a:lnTo>
                  <a:pt x="1291900" y="302261"/>
                </a:lnTo>
                <a:lnTo>
                  <a:pt x="1379075" y="302261"/>
                </a:lnTo>
                <a:lnTo>
                  <a:pt x="1353051" y="257183"/>
                </a:lnTo>
                <a:lnTo>
                  <a:pt x="1368184" y="235416"/>
                </a:lnTo>
                <a:lnTo>
                  <a:pt x="1379526" y="211187"/>
                </a:lnTo>
                <a:lnTo>
                  <a:pt x="1383973" y="194791"/>
                </a:lnTo>
                <a:close/>
              </a:path>
              <a:path w="1773554" h="1578609">
                <a:moveTo>
                  <a:pt x="1257317" y="311904"/>
                </a:moveTo>
                <a:lnTo>
                  <a:pt x="1205834" y="311904"/>
                </a:lnTo>
                <a:lnTo>
                  <a:pt x="1212262" y="312835"/>
                </a:lnTo>
                <a:lnTo>
                  <a:pt x="1218781" y="313531"/>
                </a:lnTo>
                <a:lnTo>
                  <a:pt x="1225384" y="313965"/>
                </a:lnTo>
                <a:lnTo>
                  <a:pt x="1232067" y="314116"/>
                </a:lnTo>
                <a:lnTo>
                  <a:pt x="1247756" y="313337"/>
                </a:lnTo>
                <a:lnTo>
                  <a:pt x="1257317" y="311904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1178620" y="4156740"/>
            <a:ext cx="1736725" cy="1806575"/>
          </a:xfrm>
          <a:custGeom>
            <a:avLst/>
            <a:gdLst/>
            <a:ahLst/>
            <a:cxnLst/>
            <a:rect l="l" t="t" r="r" b="b"/>
            <a:pathLst>
              <a:path w="1736725" h="1806575">
                <a:moveTo>
                  <a:pt x="174598" y="1457090"/>
                </a:moveTo>
                <a:lnTo>
                  <a:pt x="128177" y="1463326"/>
                </a:lnTo>
                <a:lnTo>
                  <a:pt x="86467" y="1480924"/>
                </a:lnTo>
                <a:lnTo>
                  <a:pt x="51132" y="1508223"/>
                </a:lnTo>
                <a:lnTo>
                  <a:pt x="23834" y="1543558"/>
                </a:lnTo>
                <a:lnTo>
                  <a:pt x="6235" y="1585268"/>
                </a:lnTo>
                <a:lnTo>
                  <a:pt x="0" y="1631689"/>
                </a:lnTo>
                <a:lnTo>
                  <a:pt x="6235" y="1678102"/>
                </a:lnTo>
                <a:lnTo>
                  <a:pt x="23834" y="1719813"/>
                </a:lnTo>
                <a:lnTo>
                  <a:pt x="51132" y="1755155"/>
                </a:lnTo>
                <a:lnTo>
                  <a:pt x="86467" y="1782463"/>
                </a:lnTo>
                <a:lnTo>
                  <a:pt x="128177" y="1800070"/>
                </a:lnTo>
                <a:lnTo>
                  <a:pt x="174598" y="1806309"/>
                </a:lnTo>
                <a:lnTo>
                  <a:pt x="221031" y="1800070"/>
                </a:lnTo>
                <a:lnTo>
                  <a:pt x="262749" y="1782463"/>
                </a:lnTo>
                <a:lnTo>
                  <a:pt x="298090" y="1755155"/>
                </a:lnTo>
                <a:lnTo>
                  <a:pt x="325390" y="1719813"/>
                </a:lnTo>
                <a:lnTo>
                  <a:pt x="342990" y="1678102"/>
                </a:lnTo>
                <a:lnTo>
                  <a:pt x="349225" y="1631689"/>
                </a:lnTo>
                <a:lnTo>
                  <a:pt x="347373" y="1606263"/>
                </a:lnTo>
                <a:lnTo>
                  <a:pt x="342004" y="1581966"/>
                </a:lnTo>
                <a:lnTo>
                  <a:pt x="333402" y="1559060"/>
                </a:lnTo>
                <a:lnTo>
                  <a:pt x="321851" y="1537810"/>
                </a:lnTo>
                <a:lnTo>
                  <a:pt x="375223" y="1484436"/>
                </a:lnTo>
                <a:lnTo>
                  <a:pt x="268463" y="1484436"/>
                </a:lnTo>
                <a:lnTo>
                  <a:pt x="247211" y="1472877"/>
                </a:lnTo>
                <a:lnTo>
                  <a:pt x="224314" y="1464287"/>
                </a:lnTo>
                <a:lnTo>
                  <a:pt x="200026" y="1458934"/>
                </a:lnTo>
                <a:lnTo>
                  <a:pt x="174598" y="1457090"/>
                </a:lnTo>
                <a:close/>
              </a:path>
              <a:path w="1736725" h="1806575">
                <a:moveTo>
                  <a:pt x="1255406" y="1092961"/>
                </a:moveTo>
                <a:lnTo>
                  <a:pt x="1143435" y="1092961"/>
                </a:lnTo>
                <a:lnTo>
                  <a:pt x="1410629" y="1336914"/>
                </a:lnTo>
                <a:lnTo>
                  <a:pt x="1400736" y="1356870"/>
                </a:lnTo>
                <a:lnTo>
                  <a:pt x="1393412" y="1378154"/>
                </a:lnTo>
                <a:lnTo>
                  <a:pt x="1388865" y="1400578"/>
                </a:lnTo>
                <a:lnTo>
                  <a:pt x="1387303" y="1423952"/>
                </a:lnTo>
                <a:lnTo>
                  <a:pt x="1393544" y="1470375"/>
                </a:lnTo>
                <a:lnTo>
                  <a:pt x="1411155" y="1512090"/>
                </a:lnTo>
                <a:lnTo>
                  <a:pt x="1438467" y="1547432"/>
                </a:lnTo>
                <a:lnTo>
                  <a:pt x="1473812" y="1574737"/>
                </a:lnTo>
                <a:lnTo>
                  <a:pt x="1515520" y="1592341"/>
                </a:lnTo>
                <a:lnTo>
                  <a:pt x="1561923" y="1598579"/>
                </a:lnTo>
                <a:lnTo>
                  <a:pt x="1608368" y="1592341"/>
                </a:lnTo>
                <a:lnTo>
                  <a:pt x="1650097" y="1574737"/>
                </a:lnTo>
                <a:lnTo>
                  <a:pt x="1685447" y="1547432"/>
                </a:lnTo>
                <a:lnTo>
                  <a:pt x="1712757" y="1512090"/>
                </a:lnTo>
                <a:lnTo>
                  <a:pt x="1730362" y="1470375"/>
                </a:lnTo>
                <a:lnTo>
                  <a:pt x="1736600" y="1423952"/>
                </a:lnTo>
                <a:lnTo>
                  <a:pt x="1730445" y="1378154"/>
                </a:lnTo>
                <a:lnTo>
                  <a:pt x="1730362" y="1377540"/>
                </a:lnTo>
                <a:lnTo>
                  <a:pt x="1712757" y="1335833"/>
                </a:lnTo>
                <a:lnTo>
                  <a:pt x="1685447" y="1300496"/>
                </a:lnTo>
                <a:lnTo>
                  <a:pt x="1660428" y="1281173"/>
                </a:lnTo>
                <a:lnTo>
                  <a:pt x="1461557" y="1281173"/>
                </a:lnTo>
                <a:lnTo>
                  <a:pt x="1255406" y="1092961"/>
                </a:lnTo>
                <a:close/>
              </a:path>
              <a:path w="1736725" h="1806575">
                <a:moveTo>
                  <a:pt x="474858" y="316108"/>
                </a:moveTo>
                <a:lnTo>
                  <a:pt x="361208" y="316108"/>
                </a:lnTo>
                <a:lnTo>
                  <a:pt x="721671" y="636775"/>
                </a:lnTo>
                <a:lnTo>
                  <a:pt x="689853" y="667623"/>
                </a:lnTo>
                <a:lnTo>
                  <a:pt x="662665" y="702694"/>
                </a:lnTo>
                <a:lnTo>
                  <a:pt x="640622" y="741474"/>
                </a:lnTo>
                <a:lnTo>
                  <a:pt x="624299" y="783295"/>
                </a:lnTo>
                <a:lnTo>
                  <a:pt x="624239" y="783450"/>
                </a:lnTo>
                <a:lnTo>
                  <a:pt x="614031" y="828109"/>
                </a:lnTo>
                <a:lnTo>
                  <a:pt x="610514" y="874936"/>
                </a:lnTo>
                <a:lnTo>
                  <a:pt x="615335" y="929647"/>
                </a:lnTo>
                <a:lnTo>
                  <a:pt x="629247" y="981267"/>
                </a:lnTo>
                <a:lnTo>
                  <a:pt x="651417" y="1028960"/>
                </a:lnTo>
                <a:lnTo>
                  <a:pt x="681017" y="1071890"/>
                </a:lnTo>
                <a:lnTo>
                  <a:pt x="268463" y="1484436"/>
                </a:lnTo>
                <a:lnTo>
                  <a:pt x="375223" y="1484436"/>
                </a:lnTo>
                <a:lnTo>
                  <a:pt x="735525" y="1124122"/>
                </a:lnTo>
                <a:lnTo>
                  <a:pt x="1107650" y="1124122"/>
                </a:lnTo>
                <a:lnTo>
                  <a:pt x="1123210" y="1110573"/>
                </a:lnTo>
                <a:lnTo>
                  <a:pt x="921709" y="1110573"/>
                </a:lnTo>
                <a:lnTo>
                  <a:pt x="874258" y="1105777"/>
                </a:lnTo>
                <a:lnTo>
                  <a:pt x="830039" y="1092026"/>
                </a:lnTo>
                <a:lnTo>
                  <a:pt x="790005" y="1070275"/>
                </a:lnTo>
                <a:lnTo>
                  <a:pt x="755110" y="1041479"/>
                </a:lnTo>
                <a:lnTo>
                  <a:pt x="726309" y="1006592"/>
                </a:lnTo>
                <a:lnTo>
                  <a:pt x="704556" y="966569"/>
                </a:lnTo>
                <a:lnTo>
                  <a:pt x="690804" y="922366"/>
                </a:lnTo>
                <a:lnTo>
                  <a:pt x="686008" y="874936"/>
                </a:lnTo>
                <a:lnTo>
                  <a:pt x="690743" y="828109"/>
                </a:lnTo>
                <a:lnTo>
                  <a:pt x="704508" y="783450"/>
                </a:lnTo>
                <a:lnTo>
                  <a:pt x="726309" y="743268"/>
                </a:lnTo>
                <a:lnTo>
                  <a:pt x="755110" y="708376"/>
                </a:lnTo>
                <a:lnTo>
                  <a:pt x="790005" y="679576"/>
                </a:lnTo>
                <a:lnTo>
                  <a:pt x="830039" y="657821"/>
                </a:lnTo>
                <a:lnTo>
                  <a:pt x="874258" y="644068"/>
                </a:lnTo>
                <a:lnTo>
                  <a:pt x="921709" y="639271"/>
                </a:lnTo>
                <a:lnTo>
                  <a:pt x="1123494" y="639271"/>
                </a:lnTo>
                <a:lnTo>
                  <a:pt x="1099624" y="619800"/>
                </a:lnTo>
                <a:lnTo>
                  <a:pt x="1059841" y="596141"/>
                </a:lnTo>
                <a:lnTo>
                  <a:pt x="1055158" y="594235"/>
                </a:lnTo>
                <a:lnTo>
                  <a:pt x="787445" y="594235"/>
                </a:lnTo>
                <a:lnTo>
                  <a:pt x="474858" y="316108"/>
                </a:lnTo>
                <a:close/>
              </a:path>
              <a:path w="1736725" h="1806575">
                <a:moveTo>
                  <a:pt x="1561923" y="1249353"/>
                </a:moveTo>
                <a:lnTo>
                  <a:pt x="1534461" y="1251508"/>
                </a:lnTo>
                <a:lnTo>
                  <a:pt x="1508361" y="1257752"/>
                </a:lnTo>
                <a:lnTo>
                  <a:pt x="1483950" y="1267751"/>
                </a:lnTo>
                <a:lnTo>
                  <a:pt x="1461557" y="1281173"/>
                </a:lnTo>
                <a:lnTo>
                  <a:pt x="1660428" y="1281173"/>
                </a:lnTo>
                <a:lnTo>
                  <a:pt x="1650097" y="1273193"/>
                </a:lnTo>
                <a:lnTo>
                  <a:pt x="1608368" y="1255590"/>
                </a:lnTo>
                <a:lnTo>
                  <a:pt x="1561923" y="1249353"/>
                </a:lnTo>
                <a:close/>
              </a:path>
              <a:path w="1736725" h="1806575">
                <a:moveTo>
                  <a:pt x="1107650" y="1124122"/>
                </a:moveTo>
                <a:lnTo>
                  <a:pt x="735525" y="1124122"/>
                </a:lnTo>
                <a:lnTo>
                  <a:pt x="776734" y="1150215"/>
                </a:lnTo>
                <a:lnTo>
                  <a:pt x="821954" y="1169690"/>
                </a:lnTo>
                <a:lnTo>
                  <a:pt x="870662" y="1181910"/>
                </a:lnTo>
                <a:lnTo>
                  <a:pt x="870982" y="1181910"/>
                </a:lnTo>
                <a:lnTo>
                  <a:pt x="921709" y="1186081"/>
                </a:lnTo>
                <a:lnTo>
                  <a:pt x="972630" y="1181910"/>
                </a:lnTo>
                <a:lnTo>
                  <a:pt x="1020924" y="1169843"/>
                </a:lnTo>
                <a:lnTo>
                  <a:pt x="1065931" y="1150549"/>
                </a:lnTo>
                <a:lnTo>
                  <a:pt x="1106988" y="1124698"/>
                </a:lnTo>
                <a:lnTo>
                  <a:pt x="1107650" y="1124122"/>
                </a:lnTo>
                <a:close/>
              </a:path>
              <a:path w="1736725" h="1806575">
                <a:moveTo>
                  <a:pt x="1123494" y="639271"/>
                </a:moveTo>
                <a:lnTo>
                  <a:pt x="921709" y="639271"/>
                </a:lnTo>
                <a:lnTo>
                  <a:pt x="969146" y="644068"/>
                </a:lnTo>
                <a:lnTo>
                  <a:pt x="1013358" y="657821"/>
                </a:lnTo>
                <a:lnTo>
                  <a:pt x="1053387" y="679576"/>
                </a:lnTo>
                <a:lnTo>
                  <a:pt x="1088281" y="708376"/>
                </a:lnTo>
                <a:lnTo>
                  <a:pt x="1117083" y="743268"/>
                </a:lnTo>
                <a:lnTo>
                  <a:pt x="1138838" y="783295"/>
                </a:lnTo>
                <a:lnTo>
                  <a:pt x="1152591" y="827503"/>
                </a:lnTo>
                <a:lnTo>
                  <a:pt x="1157388" y="874936"/>
                </a:lnTo>
                <a:lnTo>
                  <a:pt x="1152591" y="922366"/>
                </a:lnTo>
                <a:lnTo>
                  <a:pt x="1138838" y="966569"/>
                </a:lnTo>
                <a:lnTo>
                  <a:pt x="1117083" y="1006592"/>
                </a:lnTo>
                <a:lnTo>
                  <a:pt x="1088281" y="1041479"/>
                </a:lnTo>
                <a:lnTo>
                  <a:pt x="1053387" y="1070275"/>
                </a:lnTo>
                <a:lnTo>
                  <a:pt x="1013358" y="1092026"/>
                </a:lnTo>
                <a:lnTo>
                  <a:pt x="969146" y="1105777"/>
                </a:lnTo>
                <a:lnTo>
                  <a:pt x="921709" y="1110573"/>
                </a:lnTo>
                <a:lnTo>
                  <a:pt x="1123210" y="1110573"/>
                </a:lnTo>
                <a:lnTo>
                  <a:pt x="1143435" y="1092961"/>
                </a:lnTo>
                <a:lnTo>
                  <a:pt x="1255406" y="1092961"/>
                </a:lnTo>
                <a:lnTo>
                  <a:pt x="1189598" y="1032880"/>
                </a:lnTo>
                <a:lnTo>
                  <a:pt x="1207948" y="996769"/>
                </a:lnTo>
                <a:lnTo>
                  <a:pt x="1221532" y="958149"/>
                </a:lnTo>
                <a:lnTo>
                  <a:pt x="1229965" y="917409"/>
                </a:lnTo>
                <a:lnTo>
                  <a:pt x="1232861" y="874936"/>
                </a:lnTo>
                <a:lnTo>
                  <a:pt x="1231065" y="841513"/>
                </a:lnTo>
                <a:lnTo>
                  <a:pt x="1225806" y="809100"/>
                </a:lnTo>
                <a:lnTo>
                  <a:pt x="1217281" y="777881"/>
                </a:lnTo>
                <a:lnTo>
                  <a:pt x="1205685" y="748039"/>
                </a:lnTo>
                <a:lnTo>
                  <a:pt x="1288231" y="682924"/>
                </a:lnTo>
                <a:lnTo>
                  <a:pt x="1166371" y="682924"/>
                </a:lnTo>
                <a:lnTo>
                  <a:pt x="1135324" y="648921"/>
                </a:lnTo>
                <a:lnTo>
                  <a:pt x="1123494" y="639271"/>
                </a:lnTo>
                <a:close/>
              </a:path>
              <a:path w="1736725" h="1806575">
                <a:moveTo>
                  <a:pt x="1449128" y="333280"/>
                </a:moveTo>
                <a:lnTo>
                  <a:pt x="1402705" y="339516"/>
                </a:lnTo>
                <a:lnTo>
                  <a:pt x="1360992" y="357114"/>
                </a:lnTo>
                <a:lnTo>
                  <a:pt x="1325651" y="384412"/>
                </a:lnTo>
                <a:lnTo>
                  <a:pt x="1298348" y="419748"/>
                </a:lnTo>
                <a:lnTo>
                  <a:pt x="1280745" y="461457"/>
                </a:lnTo>
                <a:lnTo>
                  <a:pt x="1274508" y="507879"/>
                </a:lnTo>
                <a:lnTo>
                  <a:pt x="1275663" y="528017"/>
                </a:lnTo>
                <a:lnTo>
                  <a:pt x="1279039" y="547482"/>
                </a:lnTo>
                <a:lnTo>
                  <a:pt x="1284391" y="565755"/>
                </a:lnTo>
                <a:lnTo>
                  <a:pt x="1284504" y="566141"/>
                </a:lnTo>
                <a:lnTo>
                  <a:pt x="1291928" y="583862"/>
                </a:lnTo>
                <a:lnTo>
                  <a:pt x="1166371" y="682924"/>
                </a:lnTo>
                <a:lnTo>
                  <a:pt x="1288231" y="682924"/>
                </a:lnTo>
                <a:lnTo>
                  <a:pt x="1338708" y="643107"/>
                </a:lnTo>
                <a:lnTo>
                  <a:pt x="1557378" y="643107"/>
                </a:lnTo>
                <a:lnTo>
                  <a:pt x="1572619" y="631337"/>
                </a:lnTo>
                <a:lnTo>
                  <a:pt x="1599831" y="596141"/>
                </a:lnTo>
                <a:lnTo>
                  <a:pt x="1599939" y="596000"/>
                </a:lnTo>
                <a:lnTo>
                  <a:pt x="1617555" y="554293"/>
                </a:lnTo>
                <a:lnTo>
                  <a:pt x="1623798" y="507879"/>
                </a:lnTo>
                <a:lnTo>
                  <a:pt x="1617555" y="461457"/>
                </a:lnTo>
                <a:lnTo>
                  <a:pt x="1599939" y="419748"/>
                </a:lnTo>
                <a:lnTo>
                  <a:pt x="1572619" y="384412"/>
                </a:lnTo>
                <a:lnTo>
                  <a:pt x="1537265" y="357114"/>
                </a:lnTo>
                <a:lnTo>
                  <a:pt x="1495545" y="339516"/>
                </a:lnTo>
                <a:lnTo>
                  <a:pt x="1449128" y="333280"/>
                </a:lnTo>
                <a:close/>
              </a:path>
              <a:path w="1736725" h="1806575">
                <a:moveTo>
                  <a:pt x="1557378" y="643107"/>
                </a:moveTo>
                <a:lnTo>
                  <a:pt x="1338708" y="643107"/>
                </a:lnTo>
                <a:lnTo>
                  <a:pt x="1362752" y="659649"/>
                </a:lnTo>
                <a:lnTo>
                  <a:pt x="1389486" y="672029"/>
                </a:lnTo>
                <a:lnTo>
                  <a:pt x="1418436" y="679789"/>
                </a:lnTo>
                <a:lnTo>
                  <a:pt x="1449128" y="682477"/>
                </a:lnTo>
                <a:lnTo>
                  <a:pt x="1495545" y="676240"/>
                </a:lnTo>
                <a:lnTo>
                  <a:pt x="1537265" y="658639"/>
                </a:lnTo>
                <a:lnTo>
                  <a:pt x="1557378" y="643107"/>
                </a:lnTo>
                <a:close/>
              </a:path>
              <a:path w="1736725" h="1806575">
                <a:moveTo>
                  <a:pt x="921709" y="563734"/>
                </a:moveTo>
                <a:lnTo>
                  <a:pt x="886175" y="565755"/>
                </a:lnTo>
                <a:lnTo>
                  <a:pt x="851801" y="571665"/>
                </a:lnTo>
                <a:lnTo>
                  <a:pt x="818815" y="581235"/>
                </a:lnTo>
                <a:lnTo>
                  <a:pt x="787445" y="594235"/>
                </a:lnTo>
                <a:lnTo>
                  <a:pt x="1055158" y="594235"/>
                </a:lnTo>
                <a:lnTo>
                  <a:pt x="1016547" y="578523"/>
                </a:lnTo>
                <a:lnTo>
                  <a:pt x="970313" y="567528"/>
                </a:lnTo>
                <a:lnTo>
                  <a:pt x="921709" y="563734"/>
                </a:lnTo>
                <a:close/>
              </a:path>
              <a:path w="1736725" h="1806575">
                <a:moveTo>
                  <a:pt x="258955" y="0"/>
                </a:moveTo>
                <a:lnTo>
                  <a:pt x="212544" y="6235"/>
                </a:lnTo>
                <a:lnTo>
                  <a:pt x="170839" y="23834"/>
                </a:lnTo>
                <a:lnTo>
                  <a:pt x="135503" y="51132"/>
                </a:lnTo>
                <a:lnTo>
                  <a:pt x="108202" y="86467"/>
                </a:lnTo>
                <a:lnTo>
                  <a:pt x="90601" y="128177"/>
                </a:lnTo>
                <a:lnTo>
                  <a:pt x="84364" y="174598"/>
                </a:lnTo>
                <a:lnTo>
                  <a:pt x="90601" y="221019"/>
                </a:lnTo>
                <a:lnTo>
                  <a:pt x="108202" y="262732"/>
                </a:lnTo>
                <a:lnTo>
                  <a:pt x="135503" y="298073"/>
                </a:lnTo>
                <a:lnTo>
                  <a:pt x="170839" y="325377"/>
                </a:lnTo>
                <a:lnTo>
                  <a:pt x="212544" y="342981"/>
                </a:lnTo>
                <a:lnTo>
                  <a:pt x="258955" y="349218"/>
                </a:lnTo>
                <a:lnTo>
                  <a:pt x="287023" y="346971"/>
                </a:lnTo>
                <a:lnTo>
                  <a:pt x="313657" y="340467"/>
                </a:lnTo>
                <a:lnTo>
                  <a:pt x="338504" y="330060"/>
                </a:lnTo>
                <a:lnTo>
                  <a:pt x="361208" y="316108"/>
                </a:lnTo>
                <a:lnTo>
                  <a:pt x="474858" y="316108"/>
                </a:lnTo>
                <a:lnTo>
                  <a:pt x="411469" y="259707"/>
                </a:lnTo>
                <a:lnTo>
                  <a:pt x="420837" y="240118"/>
                </a:lnTo>
                <a:lnTo>
                  <a:pt x="427782" y="219288"/>
                </a:lnTo>
                <a:lnTo>
                  <a:pt x="432098" y="197389"/>
                </a:lnTo>
                <a:lnTo>
                  <a:pt x="433582" y="174598"/>
                </a:lnTo>
                <a:lnTo>
                  <a:pt x="427345" y="128177"/>
                </a:lnTo>
                <a:lnTo>
                  <a:pt x="409741" y="86467"/>
                </a:lnTo>
                <a:lnTo>
                  <a:pt x="382436" y="51132"/>
                </a:lnTo>
                <a:lnTo>
                  <a:pt x="347094" y="23834"/>
                </a:lnTo>
                <a:lnTo>
                  <a:pt x="305379" y="6235"/>
                </a:lnTo>
                <a:lnTo>
                  <a:pt x="258955" y="0"/>
                </a:lnTo>
                <a:close/>
              </a:path>
            </a:pathLst>
          </a:custGeom>
          <a:solidFill>
            <a:srgbClr val="7D6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3225417" y="10952466"/>
            <a:ext cx="1562100" cy="1562100"/>
          </a:xfrm>
          <a:custGeom>
            <a:avLst/>
            <a:gdLst/>
            <a:ahLst/>
            <a:cxnLst/>
            <a:rect l="l" t="t" r="r" b="b"/>
            <a:pathLst>
              <a:path w="1562100" h="1562100">
                <a:moveTo>
                  <a:pt x="926433" y="1239266"/>
                </a:moveTo>
                <a:lnTo>
                  <a:pt x="399439" y="1239266"/>
                </a:lnTo>
                <a:lnTo>
                  <a:pt x="852258" y="1279849"/>
                </a:lnTo>
                <a:lnTo>
                  <a:pt x="866246" y="1327804"/>
                </a:lnTo>
                <a:lnTo>
                  <a:pt x="887042" y="1373832"/>
                </a:lnTo>
                <a:lnTo>
                  <a:pt x="914641" y="1417144"/>
                </a:lnTo>
                <a:lnTo>
                  <a:pt x="949036" y="1456951"/>
                </a:lnTo>
                <a:lnTo>
                  <a:pt x="985779" y="1489039"/>
                </a:lnTo>
                <a:lnTo>
                  <a:pt x="1025568" y="1515293"/>
                </a:lnTo>
                <a:lnTo>
                  <a:pt x="1067794" y="1535713"/>
                </a:lnTo>
                <a:lnTo>
                  <a:pt x="1111849" y="1550298"/>
                </a:lnTo>
                <a:lnTo>
                  <a:pt x="1157123" y="1559049"/>
                </a:lnTo>
                <a:lnTo>
                  <a:pt x="1203007" y="1561966"/>
                </a:lnTo>
                <a:lnTo>
                  <a:pt x="1248891" y="1559049"/>
                </a:lnTo>
                <a:lnTo>
                  <a:pt x="1294166" y="1550298"/>
                </a:lnTo>
                <a:lnTo>
                  <a:pt x="1338223" y="1535713"/>
                </a:lnTo>
                <a:lnTo>
                  <a:pt x="1380453" y="1515293"/>
                </a:lnTo>
                <a:lnTo>
                  <a:pt x="1420246" y="1489039"/>
                </a:lnTo>
                <a:lnTo>
                  <a:pt x="1427922" y="1482337"/>
                </a:lnTo>
                <a:lnTo>
                  <a:pt x="1202993" y="1482337"/>
                </a:lnTo>
                <a:lnTo>
                  <a:pt x="1160191" y="1479067"/>
                </a:lnTo>
                <a:lnTo>
                  <a:pt x="1118209" y="1469256"/>
                </a:lnTo>
                <a:lnTo>
                  <a:pt x="1077866" y="1452906"/>
                </a:lnTo>
                <a:lnTo>
                  <a:pt x="1039984" y="1430016"/>
                </a:lnTo>
                <a:lnTo>
                  <a:pt x="1005381" y="1400585"/>
                </a:lnTo>
                <a:lnTo>
                  <a:pt x="975962" y="1365988"/>
                </a:lnTo>
                <a:lnTo>
                  <a:pt x="953080" y="1328111"/>
                </a:lnTo>
                <a:lnTo>
                  <a:pt x="936737" y="1287774"/>
                </a:lnTo>
                <a:lnTo>
                  <a:pt x="926932" y="1245796"/>
                </a:lnTo>
                <a:lnTo>
                  <a:pt x="926433" y="1239266"/>
                </a:lnTo>
                <a:close/>
              </a:path>
              <a:path w="1562100" h="1562100">
                <a:moveTo>
                  <a:pt x="1427650" y="923673"/>
                </a:moveTo>
                <a:lnTo>
                  <a:pt x="1202996" y="923673"/>
                </a:lnTo>
                <a:lnTo>
                  <a:pt x="1245796" y="926942"/>
                </a:lnTo>
                <a:lnTo>
                  <a:pt x="1287777" y="936748"/>
                </a:lnTo>
                <a:lnTo>
                  <a:pt x="1328117" y="953091"/>
                </a:lnTo>
                <a:lnTo>
                  <a:pt x="1365998" y="975971"/>
                </a:lnTo>
                <a:lnTo>
                  <a:pt x="1400600" y="1005388"/>
                </a:lnTo>
                <a:lnTo>
                  <a:pt x="1430019" y="1039992"/>
                </a:lnTo>
                <a:lnTo>
                  <a:pt x="1452900" y="1077875"/>
                </a:lnTo>
                <a:lnTo>
                  <a:pt x="1469244" y="1118217"/>
                </a:lnTo>
                <a:lnTo>
                  <a:pt x="1478974" y="1159872"/>
                </a:lnTo>
                <a:lnTo>
                  <a:pt x="1482319" y="1202997"/>
                </a:lnTo>
                <a:lnTo>
                  <a:pt x="1479050" y="1245796"/>
                </a:lnTo>
                <a:lnTo>
                  <a:pt x="1469244" y="1287774"/>
                </a:lnTo>
                <a:lnTo>
                  <a:pt x="1453024" y="1327804"/>
                </a:lnTo>
                <a:lnTo>
                  <a:pt x="1452900" y="1328111"/>
                </a:lnTo>
                <a:lnTo>
                  <a:pt x="1430019" y="1365988"/>
                </a:lnTo>
                <a:lnTo>
                  <a:pt x="1400600" y="1400585"/>
                </a:lnTo>
                <a:lnTo>
                  <a:pt x="1365998" y="1430016"/>
                </a:lnTo>
                <a:lnTo>
                  <a:pt x="1328117" y="1452906"/>
                </a:lnTo>
                <a:lnTo>
                  <a:pt x="1287776" y="1469256"/>
                </a:lnTo>
                <a:lnTo>
                  <a:pt x="1245794" y="1479067"/>
                </a:lnTo>
                <a:lnTo>
                  <a:pt x="1202993" y="1482337"/>
                </a:lnTo>
                <a:lnTo>
                  <a:pt x="1427922" y="1482337"/>
                </a:lnTo>
                <a:lnTo>
                  <a:pt x="1456994" y="1456951"/>
                </a:lnTo>
                <a:lnTo>
                  <a:pt x="1489077" y="1420217"/>
                </a:lnTo>
                <a:lnTo>
                  <a:pt x="1515327" y="1380432"/>
                </a:lnTo>
                <a:lnTo>
                  <a:pt x="1535743" y="1338207"/>
                </a:lnTo>
                <a:lnTo>
                  <a:pt x="1550326" y="1294151"/>
                </a:lnTo>
                <a:lnTo>
                  <a:pt x="1559075" y="1248874"/>
                </a:lnTo>
                <a:lnTo>
                  <a:pt x="1561990" y="1202997"/>
                </a:lnTo>
                <a:lnTo>
                  <a:pt x="1559072" y="1157098"/>
                </a:lnTo>
                <a:lnTo>
                  <a:pt x="1550320" y="1111820"/>
                </a:lnTo>
                <a:lnTo>
                  <a:pt x="1535734" y="1067761"/>
                </a:lnTo>
                <a:lnTo>
                  <a:pt x="1515314" y="1025531"/>
                </a:lnTo>
                <a:lnTo>
                  <a:pt x="1489060" y="985741"/>
                </a:lnTo>
                <a:lnTo>
                  <a:pt x="1456972" y="949001"/>
                </a:lnTo>
                <a:lnTo>
                  <a:pt x="1427650" y="923673"/>
                </a:lnTo>
                <a:close/>
              </a:path>
              <a:path w="1562100" h="1562100">
                <a:moveTo>
                  <a:pt x="208935" y="977871"/>
                </a:moveTo>
                <a:lnTo>
                  <a:pt x="164224" y="981658"/>
                </a:lnTo>
                <a:lnTo>
                  <a:pt x="120777" y="995460"/>
                </a:lnTo>
                <a:lnTo>
                  <a:pt x="80311" y="1019511"/>
                </a:lnTo>
                <a:lnTo>
                  <a:pt x="46380" y="1052103"/>
                </a:lnTo>
                <a:lnTo>
                  <a:pt x="21530" y="1090297"/>
                </a:lnTo>
                <a:lnTo>
                  <a:pt x="5992" y="1132376"/>
                </a:lnTo>
                <a:lnTo>
                  <a:pt x="0" y="1176626"/>
                </a:lnTo>
                <a:lnTo>
                  <a:pt x="3786" y="1221331"/>
                </a:lnTo>
                <a:lnTo>
                  <a:pt x="17584" y="1264773"/>
                </a:lnTo>
                <a:lnTo>
                  <a:pt x="41628" y="1305239"/>
                </a:lnTo>
                <a:lnTo>
                  <a:pt x="74220" y="1339172"/>
                </a:lnTo>
                <a:lnTo>
                  <a:pt x="112416" y="1364032"/>
                </a:lnTo>
                <a:lnTo>
                  <a:pt x="154499" y="1379581"/>
                </a:lnTo>
                <a:lnTo>
                  <a:pt x="198752" y="1385585"/>
                </a:lnTo>
                <a:lnTo>
                  <a:pt x="243459" y="1381807"/>
                </a:lnTo>
                <a:lnTo>
                  <a:pt x="286903" y="1368012"/>
                </a:lnTo>
                <a:lnTo>
                  <a:pt x="327369" y="1343964"/>
                </a:lnTo>
                <a:lnTo>
                  <a:pt x="372468" y="1296462"/>
                </a:lnTo>
                <a:lnTo>
                  <a:pt x="399439" y="1239266"/>
                </a:lnTo>
                <a:lnTo>
                  <a:pt x="926433" y="1239266"/>
                </a:lnTo>
                <a:lnTo>
                  <a:pt x="923665" y="1202997"/>
                </a:lnTo>
                <a:lnTo>
                  <a:pt x="923967" y="1199044"/>
                </a:lnTo>
                <a:lnTo>
                  <a:pt x="844040" y="1199044"/>
                </a:lnTo>
                <a:lnTo>
                  <a:pt x="406657" y="1159872"/>
                </a:lnTo>
                <a:lnTo>
                  <a:pt x="401975" y="1133239"/>
                </a:lnTo>
                <a:lnTo>
                  <a:pt x="393689" y="1107163"/>
                </a:lnTo>
                <a:lnTo>
                  <a:pt x="366109" y="1058208"/>
                </a:lnTo>
                <a:lnTo>
                  <a:pt x="333498" y="1024267"/>
                </a:lnTo>
                <a:lnTo>
                  <a:pt x="295288" y="999408"/>
                </a:lnTo>
                <a:lnTo>
                  <a:pt x="253195" y="983865"/>
                </a:lnTo>
                <a:lnTo>
                  <a:pt x="208935" y="977871"/>
                </a:lnTo>
                <a:close/>
              </a:path>
              <a:path w="1562100" h="1562100">
                <a:moveTo>
                  <a:pt x="703777" y="647391"/>
                </a:moveTo>
                <a:lnTo>
                  <a:pt x="591061" y="647391"/>
                </a:lnTo>
                <a:lnTo>
                  <a:pt x="922456" y="978793"/>
                </a:lnTo>
                <a:lnTo>
                  <a:pt x="894643" y="1018857"/>
                </a:lnTo>
                <a:lnTo>
                  <a:pt x="872896" y="1061555"/>
                </a:lnTo>
                <a:lnTo>
                  <a:pt x="857213" y="1106246"/>
                </a:lnTo>
                <a:lnTo>
                  <a:pt x="847595" y="1152290"/>
                </a:lnTo>
                <a:lnTo>
                  <a:pt x="844040" y="1199044"/>
                </a:lnTo>
                <a:lnTo>
                  <a:pt x="923967" y="1199044"/>
                </a:lnTo>
                <a:lnTo>
                  <a:pt x="926936" y="1160198"/>
                </a:lnTo>
                <a:lnTo>
                  <a:pt x="936746" y="1118217"/>
                </a:lnTo>
                <a:lnTo>
                  <a:pt x="953095" y="1077875"/>
                </a:lnTo>
                <a:lnTo>
                  <a:pt x="975982" y="1039992"/>
                </a:lnTo>
                <a:lnTo>
                  <a:pt x="1005409" y="1005388"/>
                </a:lnTo>
                <a:lnTo>
                  <a:pt x="1040004" y="975971"/>
                </a:lnTo>
                <a:lnTo>
                  <a:pt x="1077881" y="953091"/>
                </a:lnTo>
                <a:lnTo>
                  <a:pt x="1118219" y="936748"/>
                </a:lnTo>
                <a:lnTo>
                  <a:pt x="1160197" y="926942"/>
                </a:lnTo>
                <a:lnTo>
                  <a:pt x="1202996" y="923673"/>
                </a:lnTo>
                <a:lnTo>
                  <a:pt x="1427650" y="923673"/>
                </a:lnTo>
                <a:lnTo>
                  <a:pt x="1426182" y="922406"/>
                </a:lnTo>
                <a:lnTo>
                  <a:pt x="978786" y="922406"/>
                </a:lnTo>
                <a:lnTo>
                  <a:pt x="703777" y="647391"/>
                </a:lnTo>
                <a:close/>
              </a:path>
              <a:path w="1562100" h="1562100">
                <a:moveTo>
                  <a:pt x="1176641" y="0"/>
                </a:moveTo>
                <a:lnTo>
                  <a:pt x="1132390" y="5997"/>
                </a:lnTo>
                <a:lnTo>
                  <a:pt x="1090305" y="21543"/>
                </a:lnTo>
                <a:lnTo>
                  <a:pt x="1052101" y="46405"/>
                </a:lnTo>
                <a:lnTo>
                  <a:pt x="1019490" y="80353"/>
                </a:lnTo>
                <a:lnTo>
                  <a:pt x="995450" y="120809"/>
                </a:lnTo>
                <a:lnTo>
                  <a:pt x="981657" y="164244"/>
                </a:lnTo>
                <a:lnTo>
                  <a:pt x="977877" y="208944"/>
                </a:lnTo>
                <a:lnTo>
                  <a:pt x="983875" y="253194"/>
                </a:lnTo>
                <a:lnTo>
                  <a:pt x="999419" y="295283"/>
                </a:lnTo>
                <a:lnTo>
                  <a:pt x="1024274" y="333494"/>
                </a:lnTo>
                <a:lnTo>
                  <a:pt x="1058208" y="366116"/>
                </a:lnTo>
                <a:lnTo>
                  <a:pt x="1107146" y="393688"/>
                </a:lnTo>
                <a:lnTo>
                  <a:pt x="1159865" y="406622"/>
                </a:lnTo>
                <a:lnTo>
                  <a:pt x="1199016" y="844061"/>
                </a:lnTo>
                <a:lnTo>
                  <a:pt x="1152298" y="847589"/>
                </a:lnTo>
                <a:lnTo>
                  <a:pt x="1106261" y="857196"/>
                </a:lnTo>
                <a:lnTo>
                  <a:pt x="1061561" y="872874"/>
                </a:lnTo>
                <a:lnTo>
                  <a:pt x="1018851" y="894614"/>
                </a:lnTo>
                <a:lnTo>
                  <a:pt x="978786" y="922406"/>
                </a:lnTo>
                <a:lnTo>
                  <a:pt x="1426182" y="922406"/>
                </a:lnTo>
                <a:lnTo>
                  <a:pt x="1417170" y="914622"/>
                </a:lnTo>
                <a:lnTo>
                  <a:pt x="1373861" y="887033"/>
                </a:lnTo>
                <a:lnTo>
                  <a:pt x="1327817" y="866244"/>
                </a:lnTo>
                <a:lnTo>
                  <a:pt x="1279807" y="852265"/>
                </a:lnTo>
                <a:lnTo>
                  <a:pt x="1239287" y="399468"/>
                </a:lnTo>
                <a:lnTo>
                  <a:pt x="1296478" y="372447"/>
                </a:lnTo>
                <a:lnTo>
                  <a:pt x="1343986" y="327383"/>
                </a:lnTo>
                <a:lnTo>
                  <a:pt x="1368027" y="286910"/>
                </a:lnTo>
                <a:lnTo>
                  <a:pt x="1381821" y="243460"/>
                </a:lnTo>
                <a:lnTo>
                  <a:pt x="1385602" y="198749"/>
                </a:lnTo>
                <a:lnTo>
                  <a:pt x="1379690" y="155137"/>
                </a:lnTo>
                <a:lnTo>
                  <a:pt x="1379603" y="154493"/>
                </a:lnTo>
                <a:lnTo>
                  <a:pt x="1364058" y="112407"/>
                </a:lnTo>
                <a:lnTo>
                  <a:pt x="1339202" y="74206"/>
                </a:lnTo>
                <a:lnTo>
                  <a:pt x="1305267" y="41606"/>
                </a:lnTo>
                <a:lnTo>
                  <a:pt x="1264793" y="17573"/>
                </a:lnTo>
                <a:lnTo>
                  <a:pt x="1221347" y="3781"/>
                </a:lnTo>
                <a:lnTo>
                  <a:pt x="1176641" y="0"/>
                </a:lnTo>
                <a:close/>
              </a:path>
              <a:path w="1562100" h="1562100">
                <a:moveTo>
                  <a:pt x="423819" y="97397"/>
                </a:moveTo>
                <a:lnTo>
                  <a:pt x="380891" y="97579"/>
                </a:lnTo>
                <a:lnTo>
                  <a:pt x="338163" y="103787"/>
                </a:lnTo>
                <a:lnTo>
                  <a:pt x="296303" y="116109"/>
                </a:lnTo>
                <a:lnTo>
                  <a:pt x="255977" y="134636"/>
                </a:lnTo>
                <a:lnTo>
                  <a:pt x="217850" y="159456"/>
                </a:lnTo>
                <a:lnTo>
                  <a:pt x="183756" y="189603"/>
                </a:lnTo>
                <a:lnTo>
                  <a:pt x="155149" y="223544"/>
                </a:lnTo>
                <a:lnTo>
                  <a:pt x="132119" y="260616"/>
                </a:lnTo>
                <a:lnTo>
                  <a:pt x="114756" y="300152"/>
                </a:lnTo>
                <a:lnTo>
                  <a:pt x="103151" y="341486"/>
                </a:lnTo>
                <a:lnTo>
                  <a:pt x="97394" y="383952"/>
                </a:lnTo>
                <a:lnTo>
                  <a:pt x="97460" y="399468"/>
                </a:lnTo>
                <a:lnTo>
                  <a:pt x="97576" y="426884"/>
                </a:lnTo>
                <a:lnTo>
                  <a:pt x="103786" y="469616"/>
                </a:lnTo>
                <a:lnTo>
                  <a:pt x="116115" y="511483"/>
                </a:lnTo>
                <a:lnTo>
                  <a:pt x="134654" y="551818"/>
                </a:lnTo>
                <a:lnTo>
                  <a:pt x="159492" y="589955"/>
                </a:lnTo>
                <a:lnTo>
                  <a:pt x="189636" y="624046"/>
                </a:lnTo>
                <a:lnTo>
                  <a:pt x="223575" y="652651"/>
                </a:lnTo>
                <a:lnTo>
                  <a:pt x="260644" y="675679"/>
                </a:lnTo>
                <a:lnTo>
                  <a:pt x="300177" y="693041"/>
                </a:lnTo>
                <a:lnTo>
                  <a:pt x="341507" y="704645"/>
                </a:lnTo>
                <a:lnTo>
                  <a:pt x="383968" y="710401"/>
                </a:lnTo>
                <a:lnTo>
                  <a:pt x="426896" y="710219"/>
                </a:lnTo>
                <a:lnTo>
                  <a:pt x="469622" y="704006"/>
                </a:lnTo>
                <a:lnTo>
                  <a:pt x="511483" y="691674"/>
                </a:lnTo>
                <a:lnTo>
                  <a:pt x="551811" y="673130"/>
                </a:lnTo>
                <a:lnTo>
                  <a:pt x="589941" y="648285"/>
                </a:lnTo>
                <a:lnTo>
                  <a:pt x="591061" y="647391"/>
                </a:lnTo>
                <a:lnTo>
                  <a:pt x="703777" y="647391"/>
                </a:lnTo>
                <a:lnTo>
                  <a:pt x="647441" y="591054"/>
                </a:lnTo>
                <a:lnTo>
                  <a:pt x="674685" y="548862"/>
                </a:lnTo>
                <a:lnTo>
                  <a:pt x="694454" y="503373"/>
                </a:lnTo>
                <a:lnTo>
                  <a:pt x="706608" y="455598"/>
                </a:lnTo>
                <a:lnTo>
                  <a:pt x="711003" y="406622"/>
                </a:lnTo>
                <a:lnTo>
                  <a:pt x="707518" y="357235"/>
                </a:lnTo>
                <a:lnTo>
                  <a:pt x="695994" y="308671"/>
                </a:lnTo>
                <a:lnTo>
                  <a:pt x="676298" y="261868"/>
                </a:lnTo>
                <a:lnTo>
                  <a:pt x="648292" y="217836"/>
                </a:lnTo>
                <a:lnTo>
                  <a:pt x="618151" y="183742"/>
                </a:lnTo>
                <a:lnTo>
                  <a:pt x="584213" y="155137"/>
                </a:lnTo>
                <a:lnTo>
                  <a:pt x="547145" y="132111"/>
                </a:lnTo>
                <a:lnTo>
                  <a:pt x="507612" y="114752"/>
                </a:lnTo>
                <a:lnTo>
                  <a:pt x="466281" y="103151"/>
                </a:lnTo>
                <a:lnTo>
                  <a:pt x="423819" y="97397"/>
                </a:lnTo>
                <a:close/>
              </a:path>
            </a:pathLst>
          </a:custGeom>
          <a:solidFill>
            <a:srgbClr val="EAD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2287002" y="8062521"/>
            <a:ext cx="1410970" cy="1282700"/>
          </a:xfrm>
          <a:custGeom>
            <a:avLst/>
            <a:gdLst/>
            <a:ahLst/>
            <a:cxnLst/>
            <a:rect l="l" t="t" r="r" b="b"/>
            <a:pathLst>
              <a:path w="1410969" h="1282700">
                <a:moveTo>
                  <a:pt x="527985" y="709922"/>
                </a:moveTo>
                <a:lnTo>
                  <a:pt x="462875" y="709922"/>
                </a:lnTo>
                <a:lnTo>
                  <a:pt x="575308" y="1003441"/>
                </a:lnTo>
                <a:lnTo>
                  <a:pt x="543239" y="1039796"/>
                </a:lnTo>
                <a:lnTo>
                  <a:pt x="523817" y="1083728"/>
                </a:lnTo>
                <a:lnTo>
                  <a:pt x="518523" y="1131928"/>
                </a:lnTo>
                <a:lnTo>
                  <a:pt x="528840" y="1181089"/>
                </a:lnTo>
                <a:lnTo>
                  <a:pt x="554170" y="1224753"/>
                </a:lnTo>
                <a:lnTo>
                  <a:pt x="590560" y="1257156"/>
                </a:lnTo>
                <a:lnTo>
                  <a:pt x="634653" y="1276808"/>
                </a:lnTo>
                <a:lnTo>
                  <a:pt x="683091" y="1282219"/>
                </a:lnTo>
                <a:lnTo>
                  <a:pt x="732515" y="1271898"/>
                </a:lnTo>
                <a:lnTo>
                  <a:pt x="776165" y="1246569"/>
                </a:lnTo>
                <a:lnTo>
                  <a:pt x="808567" y="1210185"/>
                </a:lnTo>
                <a:lnTo>
                  <a:pt x="828227" y="1166103"/>
                </a:lnTo>
                <a:lnTo>
                  <a:pt x="833654" y="1117675"/>
                </a:lnTo>
                <a:lnTo>
                  <a:pt x="823353" y="1068258"/>
                </a:lnTo>
                <a:lnTo>
                  <a:pt x="817034" y="1053936"/>
                </a:lnTo>
                <a:lnTo>
                  <a:pt x="809492" y="1040560"/>
                </a:lnTo>
                <a:lnTo>
                  <a:pt x="800825" y="1028166"/>
                </a:lnTo>
                <a:lnTo>
                  <a:pt x="791128" y="1016792"/>
                </a:lnTo>
                <a:lnTo>
                  <a:pt x="819915" y="981292"/>
                </a:lnTo>
                <a:lnTo>
                  <a:pt x="741562" y="981292"/>
                </a:lnTo>
                <a:lnTo>
                  <a:pt x="721424" y="974167"/>
                </a:lnTo>
                <a:lnTo>
                  <a:pt x="629221" y="974167"/>
                </a:lnTo>
                <a:lnTo>
                  <a:pt x="527985" y="709922"/>
                </a:lnTo>
                <a:close/>
              </a:path>
              <a:path w="1410969" h="1282700">
                <a:moveTo>
                  <a:pt x="1405531" y="435481"/>
                </a:moveTo>
                <a:lnTo>
                  <a:pt x="716896" y="435481"/>
                </a:lnTo>
                <a:lnTo>
                  <a:pt x="964564" y="474859"/>
                </a:lnTo>
                <a:lnTo>
                  <a:pt x="965153" y="496001"/>
                </a:lnTo>
                <a:lnTo>
                  <a:pt x="972465" y="538357"/>
                </a:lnTo>
                <a:lnTo>
                  <a:pt x="988246" y="579558"/>
                </a:lnTo>
                <a:lnTo>
                  <a:pt x="1011089" y="615921"/>
                </a:lnTo>
                <a:lnTo>
                  <a:pt x="1024766" y="631967"/>
                </a:lnTo>
                <a:lnTo>
                  <a:pt x="741562" y="981292"/>
                </a:lnTo>
                <a:lnTo>
                  <a:pt x="819915" y="981292"/>
                </a:lnTo>
                <a:lnTo>
                  <a:pt x="1072106" y="670288"/>
                </a:lnTo>
                <a:lnTo>
                  <a:pt x="1302235" y="670288"/>
                </a:lnTo>
                <a:lnTo>
                  <a:pt x="1342195" y="640402"/>
                </a:lnTo>
                <a:lnTo>
                  <a:pt x="1370210" y="607651"/>
                </a:lnTo>
                <a:lnTo>
                  <a:pt x="1391282" y="570419"/>
                </a:lnTo>
                <a:lnTo>
                  <a:pt x="1404894" y="529863"/>
                </a:lnTo>
                <a:lnTo>
                  <a:pt x="1410533" y="487139"/>
                </a:lnTo>
                <a:lnTo>
                  <a:pt x="1407740" y="444252"/>
                </a:lnTo>
                <a:lnTo>
                  <a:pt x="1407685" y="443405"/>
                </a:lnTo>
                <a:lnTo>
                  <a:pt x="1405531" y="435481"/>
                </a:lnTo>
                <a:close/>
              </a:path>
              <a:path w="1410969" h="1282700">
                <a:moveTo>
                  <a:pt x="686902" y="967339"/>
                </a:moveTo>
                <a:lnTo>
                  <a:pt x="658110" y="968002"/>
                </a:lnTo>
                <a:lnTo>
                  <a:pt x="629221" y="974167"/>
                </a:lnTo>
                <a:lnTo>
                  <a:pt x="721424" y="974167"/>
                </a:lnTo>
                <a:lnTo>
                  <a:pt x="714938" y="971871"/>
                </a:lnTo>
                <a:lnTo>
                  <a:pt x="686902" y="967339"/>
                </a:lnTo>
                <a:close/>
              </a:path>
              <a:path w="1410969" h="1282700">
                <a:moveTo>
                  <a:pt x="385430" y="0"/>
                </a:moveTo>
                <a:lnTo>
                  <a:pt x="337606" y="0"/>
                </a:lnTo>
                <a:lnTo>
                  <a:pt x="291530" y="6018"/>
                </a:lnTo>
                <a:lnTo>
                  <a:pt x="246126" y="18162"/>
                </a:lnTo>
                <a:lnTo>
                  <a:pt x="202424" y="36265"/>
                </a:lnTo>
                <a:lnTo>
                  <a:pt x="160752" y="60362"/>
                </a:lnTo>
                <a:lnTo>
                  <a:pt x="120637" y="91357"/>
                </a:lnTo>
                <a:lnTo>
                  <a:pt x="85893" y="126933"/>
                </a:lnTo>
                <a:lnTo>
                  <a:pt x="56825" y="166286"/>
                </a:lnTo>
                <a:lnTo>
                  <a:pt x="33568" y="208747"/>
                </a:lnTo>
                <a:lnTo>
                  <a:pt x="16255" y="253647"/>
                </a:lnTo>
                <a:lnTo>
                  <a:pt x="5021" y="300317"/>
                </a:lnTo>
                <a:lnTo>
                  <a:pt x="0" y="348087"/>
                </a:lnTo>
                <a:lnTo>
                  <a:pt x="1324" y="396289"/>
                </a:lnTo>
                <a:lnTo>
                  <a:pt x="9130" y="444252"/>
                </a:lnTo>
                <a:lnTo>
                  <a:pt x="23549" y="491308"/>
                </a:lnTo>
                <a:lnTo>
                  <a:pt x="39874" y="527798"/>
                </a:lnTo>
                <a:lnTo>
                  <a:pt x="60516" y="562846"/>
                </a:lnTo>
                <a:lnTo>
                  <a:pt x="90731" y="602004"/>
                </a:lnTo>
                <a:lnTo>
                  <a:pt x="125800" y="636529"/>
                </a:lnTo>
                <a:lnTo>
                  <a:pt x="165118" y="665965"/>
                </a:lnTo>
                <a:lnTo>
                  <a:pt x="208082" y="689857"/>
                </a:lnTo>
                <a:lnTo>
                  <a:pt x="254088" y="707752"/>
                </a:lnTo>
                <a:lnTo>
                  <a:pt x="305857" y="719745"/>
                </a:lnTo>
                <a:lnTo>
                  <a:pt x="358553" y="724090"/>
                </a:lnTo>
                <a:lnTo>
                  <a:pt x="411213" y="720808"/>
                </a:lnTo>
                <a:lnTo>
                  <a:pt x="462875" y="709922"/>
                </a:lnTo>
                <a:lnTo>
                  <a:pt x="527985" y="709922"/>
                </a:lnTo>
                <a:lnTo>
                  <a:pt x="519637" y="688134"/>
                </a:lnTo>
                <a:lnTo>
                  <a:pt x="530805" y="682470"/>
                </a:lnTo>
                <a:lnTo>
                  <a:pt x="541804" y="676435"/>
                </a:lnTo>
                <a:lnTo>
                  <a:pt x="552617" y="670024"/>
                </a:lnTo>
                <a:lnTo>
                  <a:pt x="563227" y="663227"/>
                </a:lnTo>
                <a:lnTo>
                  <a:pt x="373968" y="663227"/>
                </a:lnTo>
                <a:lnTo>
                  <a:pt x="321513" y="660544"/>
                </a:lnTo>
                <a:lnTo>
                  <a:pt x="272182" y="649628"/>
                </a:lnTo>
                <a:lnTo>
                  <a:pt x="224741" y="630195"/>
                </a:lnTo>
                <a:lnTo>
                  <a:pt x="181424" y="603148"/>
                </a:lnTo>
                <a:lnTo>
                  <a:pt x="143241" y="569211"/>
                </a:lnTo>
                <a:lnTo>
                  <a:pt x="111203" y="529112"/>
                </a:lnTo>
                <a:lnTo>
                  <a:pt x="86726" y="484865"/>
                </a:lnTo>
                <a:lnTo>
                  <a:pt x="67386" y="426019"/>
                </a:lnTo>
                <a:lnTo>
                  <a:pt x="61178" y="381614"/>
                </a:lnTo>
                <a:lnTo>
                  <a:pt x="61296" y="369161"/>
                </a:lnTo>
                <a:lnTo>
                  <a:pt x="61387" y="359460"/>
                </a:lnTo>
                <a:lnTo>
                  <a:pt x="68494" y="293280"/>
                </a:lnTo>
                <a:lnTo>
                  <a:pt x="81710" y="250877"/>
                </a:lnTo>
                <a:lnTo>
                  <a:pt x="101092" y="210670"/>
                </a:lnTo>
                <a:lnTo>
                  <a:pt x="126488" y="173421"/>
                </a:lnTo>
                <a:lnTo>
                  <a:pt x="157742" y="139896"/>
                </a:lnTo>
                <a:lnTo>
                  <a:pt x="194702" y="110858"/>
                </a:lnTo>
                <a:lnTo>
                  <a:pt x="236398" y="87523"/>
                </a:lnTo>
                <a:lnTo>
                  <a:pt x="280602" y="71230"/>
                </a:lnTo>
                <a:lnTo>
                  <a:pt x="326598" y="62117"/>
                </a:lnTo>
                <a:lnTo>
                  <a:pt x="372699" y="60362"/>
                </a:lnTo>
                <a:lnTo>
                  <a:pt x="563713" y="60362"/>
                </a:lnTo>
                <a:lnTo>
                  <a:pt x="522999" y="36847"/>
                </a:lnTo>
                <a:lnTo>
                  <a:pt x="479263" y="18740"/>
                </a:lnTo>
                <a:lnTo>
                  <a:pt x="432919" y="6322"/>
                </a:lnTo>
                <a:lnTo>
                  <a:pt x="385430" y="0"/>
                </a:lnTo>
                <a:close/>
              </a:path>
              <a:path w="1410969" h="1282700">
                <a:moveTo>
                  <a:pt x="1302235" y="670288"/>
                </a:moveTo>
                <a:lnTo>
                  <a:pt x="1072106" y="670288"/>
                </a:lnTo>
                <a:lnTo>
                  <a:pt x="1117194" y="691142"/>
                </a:lnTo>
                <a:lnTo>
                  <a:pt x="1165978" y="701565"/>
                </a:lnTo>
                <a:lnTo>
                  <a:pt x="1216647" y="700735"/>
                </a:lnTo>
                <a:lnTo>
                  <a:pt x="1267386" y="687829"/>
                </a:lnTo>
                <a:lnTo>
                  <a:pt x="1302235" y="670288"/>
                </a:lnTo>
                <a:close/>
              </a:path>
              <a:path w="1410969" h="1282700">
                <a:moveTo>
                  <a:pt x="563713" y="60362"/>
                </a:moveTo>
                <a:lnTo>
                  <a:pt x="373984" y="60362"/>
                </a:lnTo>
                <a:lnTo>
                  <a:pt x="421115" y="65992"/>
                </a:lnTo>
                <a:lnTo>
                  <a:pt x="467089" y="78963"/>
                </a:lnTo>
                <a:lnTo>
                  <a:pt x="509852" y="98686"/>
                </a:lnTo>
                <a:lnTo>
                  <a:pt x="548809" y="124759"/>
                </a:lnTo>
                <a:lnTo>
                  <a:pt x="583364" y="156781"/>
                </a:lnTo>
                <a:lnTo>
                  <a:pt x="612921" y="194350"/>
                </a:lnTo>
                <a:lnTo>
                  <a:pt x="638469" y="241203"/>
                </a:lnTo>
                <a:lnTo>
                  <a:pt x="655284" y="291434"/>
                </a:lnTo>
                <a:lnTo>
                  <a:pt x="663070" y="343810"/>
                </a:lnTo>
                <a:lnTo>
                  <a:pt x="661553" y="396289"/>
                </a:lnTo>
                <a:lnTo>
                  <a:pt x="661530" y="397096"/>
                </a:lnTo>
                <a:lnTo>
                  <a:pt x="650855" y="448548"/>
                </a:lnTo>
                <a:lnTo>
                  <a:pt x="631713" y="496787"/>
                </a:lnTo>
                <a:lnTo>
                  <a:pt x="604694" y="540844"/>
                </a:lnTo>
                <a:lnTo>
                  <a:pt x="570391" y="579751"/>
                </a:lnTo>
                <a:lnTo>
                  <a:pt x="529393" y="612540"/>
                </a:lnTo>
                <a:lnTo>
                  <a:pt x="485356" y="636953"/>
                </a:lnTo>
                <a:lnTo>
                  <a:pt x="421610" y="657374"/>
                </a:lnTo>
                <a:lnTo>
                  <a:pt x="370740" y="663227"/>
                </a:lnTo>
                <a:lnTo>
                  <a:pt x="563227" y="663227"/>
                </a:lnTo>
                <a:lnTo>
                  <a:pt x="600874" y="634368"/>
                </a:lnTo>
                <a:lnTo>
                  <a:pt x="634112" y="601216"/>
                </a:lnTo>
                <a:lnTo>
                  <a:pt x="662637" y="564262"/>
                </a:lnTo>
                <a:lnTo>
                  <a:pt x="686145" y="523994"/>
                </a:lnTo>
                <a:lnTo>
                  <a:pt x="704333" y="480904"/>
                </a:lnTo>
                <a:lnTo>
                  <a:pt x="716896" y="435481"/>
                </a:lnTo>
                <a:lnTo>
                  <a:pt x="1405531" y="435481"/>
                </a:lnTo>
                <a:lnTo>
                  <a:pt x="1399905" y="414785"/>
                </a:lnTo>
                <a:lnTo>
                  <a:pt x="974264" y="414785"/>
                </a:lnTo>
                <a:lnTo>
                  <a:pt x="724241" y="375032"/>
                </a:lnTo>
                <a:lnTo>
                  <a:pt x="723068" y="329738"/>
                </a:lnTo>
                <a:lnTo>
                  <a:pt x="716288" y="285111"/>
                </a:lnTo>
                <a:lnTo>
                  <a:pt x="704029" y="241682"/>
                </a:lnTo>
                <a:lnTo>
                  <a:pt x="686417" y="199985"/>
                </a:lnTo>
                <a:lnTo>
                  <a:pt x="663579" y="160552"/>
                </a:lnTo>
                <a:lnTo>
                  <a:pt x="634416" y="122495"/>
                </a:lnTo>
                <a:lnTo>
                  <a:pt x="600990" y="89005"/>
                </a:lnTo>
                <a:lnTo>
                  <a:pt x="563713" y="60362"/>
                </a:lnTo>
                <a:close/>
              </a:path>
              <a:path w="1410969" h="1282700">
                <a:moveTo>
                  <a:pt x="1195174" y="256613"/>
                </a:moveTo>
                <a:lnTo>
                  <a:pt x="1151430" y="259456"/>
                </a:lnTo>
                <a:lnTo>
                  <a:pt x="1107825" y="271312"/>
                </a:lnTo>
                <a:lnTo>
                  <a:pt x="1061464" y="295600"/>
                </a:lnTo>
                <a:lnTo>
                  <a:pt x="1023209" y="328824"/>
                </a:lnTo>
                <a:lnTo>
                  <a:pt x="993872" y="369161"/>
                </a:lnTo>
                <a:lnTo>
                  <a:pt x="974264" y="414785"/>
                </a:lnTo>
                <a:lnTo>
                  <a:pt x="1399905" y="414785"/>
                </a:lnTo>
                <a:lnTo>
                  <a:pt x="1375531" y="359460"/>
                </a:lnTo>
                <a:lnTo>
                  <a:pt x="1348428" y="325008"/>
                </a:lnTo>
                <a:lnTo>
                  <a:pt x="1315686" y="296979"/>
                </a:lnTo>
                <a:lnTo>
                  <a:pt x="1278458" y="275892"/>
                </a:lnTo>
                <a:lnTo>
                  <a:pt x="1237902" y="262264"/>
                </a:lnTo>
                <a:lnTo>
                  <a:pt x="1195174" y="256613"/>
                </a:lnTo>
                <a:close/>
              </a:path>
            </a:pathLst>
          </a:custGeom>
          <a:solidFill>
            <a:srgbClr val="7D6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7447231" y="228170"/>
            <a:ext cx="1129665" cy="1028065"/>
          </a:xfrm>
          <a:custGeom>
            <a:avLst/>
            <a:gdLst/>
            <a:ahLst/>
            <a:cxnLst/>
            <a:rect l="l" t="t" r="r" b="b"/>
            <a:pathLst>
              <a:path w="1129665" h="1028065">
                <a:moveTo>
                  <a:pt x="745383" y="694922"/>
                </a:moveTo>
                <a:lnTo>
                  <a:pt x="348738" y="694922"/>
                </a:lnTo>
                <a:lnTo>
                  <a:pt x="549024" y="726763"/>
                </a:lnTo>
                <a:lnTo>
                  <a:pt x="550904" y="772049"/>
                </a:lnTo>
                <a:lnTo>
                  <a:pt x="559762" y="816337"/>
                </a:lnTo>
                <a:lnTo>
                  <a:pt x="575400" y="858793"/>
                </a:lnTo>
                <a:lnTo>
                  <a:pt x="597619" y="898583"/>
                </a:lnTo>
                <a:lnTo>
                  <a:pt x="626073" y="934733"/>
                </a:lnTo>
                <a:lnTo>
                  <a:pt x="659350" y="965550"/>
                </a:lnTo>
                <a:lnTo>
                  <a:pt x="696878" y="990648"/>
                </a:lnTo>
                <a:lnTo>
                  <a:pt x="738082" y="1009636"/>
                </a:lnTo>
                <a:lnTo>
                  <a:pt x="782392" y="1022126"/>
                </a:lnTo>
                <a:lnTo>
                  <a:pt x="828036" y="1027598"/>
                </a:lnTo>
                <a:lnTo>
                  <a:pt x="873342" y="1025880"/>
                </a:lnTo>
                <a:lnTo>
                  <a:pt x="917613" y="1017108"/>
                </a:lnTo>
                <a:lnTo>
                  <a:pt x="960154" y="1001416"/>
                </a:lnTo>
                <a:lnTo>
                  <a:pt x="1000054" y="979061"/>
                </a:lnTo>
                <a:lnTo>
                  <a:pt x="868422" y="979061"/>
                </a:lnTo>
                <a:lnTo>
                  <a:pt x="844103" y="974505"/>
                </a:lnTo>
                <a:lnTo>
                  <a:pt x="798848" y="938386"/>
                </a:lnTo>
                <a:lnTo>
                  <a:pt x="776658" y="902108"/>
                </a:lnTo>
                <a:lnTo>
                  <a:pt x="759883" y="858430"/>
                </a:lnTo>
                <a:lnTo>
                  <a:pt x="748838" y="809851"/>
                </a:lnTo>
                <a:lnTo>
                  <a:pt x="743444" y="757141"/>
                </a:lnTo>
                <a:lnTo>
                  <a:pt x="744134" y="709088"/>
                </a:lnTo>
                <a:lnTo>
                  <a:pt x="744212" y="703660"/>
                </a:lnTo>
                <a:lnTo>
                  <a:pt x="745383" y="694922"/>
                </a:lnTo>
                <a:close/>
              </a:path>
              <a:path w="1129665" h="1028065">
                <a:moveTo>
                  <a:pt x="872538" y="495995"/>
                </a:moveTo>
                <a:lnTo>
                  <a:pt x="831100" y="506796"/>
                </a:lnTo>
                <a:lnTo>
                  <a:pt x="793321" y="544029"/>
                </a:lnTo>
                <a:lnTo>
                  <a:pt x="764093" y="603340"/>
                </a:lnTo>
                <a:lnTo>
                  <a:pt x="751260" y="651042"/>
                </a:lnTo>
                <a:lnTo>
                  <a:pt x="744212" y="703660"/>
                </a:lnTo>
                <a:lnTo>
                  <a:pt x="743562" y="748982"/>
                </a:lnTo>
                <a:lnTo>
                  <a:pt x="743444" y="757141"/>
                </a:lnTo>
                <a:lnTo>
                  <a:pt x="748740" y="809420"/>
                </a:lnTo>
                <a:lnTo>
                  <a:pt x="759883" y="858430"/>
                </a:lnTo>
                <a:lnTo>
                  <a:pt x="776658" y="902108"/>
                </a:lnTo>
                <a:lnTo>
                  <a:pt x="798848" y="938386"/>
                </a:lnTo>
                <a:lnTo>
                  <a:pt x="844103" y="974505"/>
                </a:lnTo>
                <a:lnTo>
                  <a:pt x="868422" y="979061"/>
                </a:lnTo>
                <a:lnTo>
                  <a:pt x="893096" y="974326"/>
                </a:lnTo>
                <a:lnTo>
                  <a:pt x="938274" y="938386"/>
                </a:lnTo>
                <a:lnTo>
                  <a:pt x="972929" y="871499"/>
                </a:lnTo>
                <a:lnTo>
                  <a:pt x="983564" y="833969"/>
                </a:lnTo>
                <a:lnTo>
                  <a:pt x="990563" y="793731"/>
                </a:lnTo>
                <a:lnTo>
                  <a:pt x="993804" y="751774"/>
                </a:lnTo>
                <a:lnTo>
                  <a:pt x="993164" y="709088"/>
                </a:lnTo>
                <a:lnTo>
                  <a:pt x="987050" y="657941"/>
                </a:lnTo>
                <a:lnTo>
                  <a:pt x="975527" y="611118"/>
                </a:lnTo>
                <a:lnTo>
                  <a:pt x="959117" y="570245"/>
                </a:lnTo>
                <a:lnTo>
                  <a:pt x="938167" y="536503"/>
                </a:lnTo>
                <a:lnTo>
                  <a:pt x="893299" y="500591"/>
                </a:lnTo>
                <a:lnTo>
                  <a:pt x="872538" y="495995"/>
                </a:lnTo>
                <a:close/>
              </a:path>
              <a:path w="1129665" h="1028065">
                <a:moveTo>
                  <a:pt x="998698" y="495995"/>
                </a:moveTo>
                <a:lnTo>
                  <a:pt x="872538" y="495995"/>
                </a:lnTo>
                <a:lnTo>
                  <a:pt x="893299" y="500591"/>
                </a:lnTo>
                <a:lnTo>
                  <a:pt x="913401" y="511808"/>
                </a:lnTo>
                <a:lnTo>
                  <a:pt x="959117" y="570245"/>
                </a:lnTo>
                <a:lnTo>
                  <a:pt x="975527" y="611118"/>
                </a:lnTo>
                <a:lnTo>
                  <a:pt x="987050" y="657941"/>
                </a:lnTo>
                <a:lnTo>
                  <a:pt x="993164" y="709088"/>
                </a:lnTo>
                <a:lnTo>
                  <a:pt x="993762" y="748982"/>
                </a:lnTo>
                <a:lnTo>
                  <a:pt x="993804" y="751774"/>
                </a:lnTo>
                <a:lnTo>
                  <a:pt x="990563" y="793731"/>
                </a:lnTo>
                <a:lnTo>
                  <a:pt x="983564" y="833969"/>
                </a:lnTo>
                <a:lnTo>
                  <a:pt x="972929" y="871499"/>
                </a:lnTo>
                <a:lnTo>
                  <a:pt x="957217" y="908438"/>
                </a:lnTo>
                <a:lnTo>
                  <a:pt x="916816" y="960478"/>
                </a:lnTo>
                <a:lnTo>
                  <a:pt x="868422" y="979061"/>
                </a:lnTo>
                <a:lnTo>
                  <a:pt x="1000118" y="979061"/>
                </a:lnTo>
                <a:lnTo>
                  <a:pt x="1039922" y="947194"/>
                </a:lnTo>
                <a:lnTo>
                  <a:pt x="1072596" y="910090"/>
                </a:lnTo>
                <a:lnTo>
                  <a:pt x="1098079" y="868677"/>
                </a:lnTo>
                <a:lnTo>
                  <a:pt x="1116163" y="824002"/>
                </a:lnTo>
                <a:lnTo>
                  <a:pt x="1126639" y="777112"/>
                </a:lnTo>
                <a:lnTo>
                  <a:pt x="1129296" y="729054"/>
                </a:lnTo>
                <a:lnTo>
                  <a:pt x="1123926" y="680875"/>
                </a:lnTo>
                <a:lnTo>
                  <a:pt x="1110320" y="633622"/>
                </a:lnTo>
                <a:lnTo>
                  <a:pt x="1089409" y="590187"/>
                </a:lnTo>
                <a:lnTo>
                  <a:pt x="1049826" y="537667"/>
                </a:lnTo>
                <a:lnTo>
                  <a:pt x="1013060" y="504965"/>
                </a:lnTo>
                <a:lnTo>
                  <a:pt x="998698" y="495995"/>
                </a:lnTo>
                <a:close/>
              </a:path>
              <a:path w="1129665" h="1028065">
                <a:moveTo>
                  <a:pt x="195160" y="465192"/>
                </a:moveTo>
                <a:lnTo>
                  <a:pt x="154573" y="465857"/>
                </a:lnTo>
                <a:lnTo>
                  <a:pt x="113931" y="476195"/>
                </a:lnTo>
                <a:lnTo>
                  <a:pt x="71852" y="499149"/>
                </a:lnTo>
                <a:lnTo>
                  <a:pt x="38443" y="531231"/>
                </a:lnTo>
                <a:lnTo>
                  <a:pt x="14680" y="570245"/>
                </a:lnTo>
                <a:lnTo>
                  <a:pt x="1541" y="613993"/>
                </a:lnTo>
                <a:lnTo>
                  <a:pt x="77" y="657941"/>
                </a:lnTo>
                <a:lnTo>
                  <a:pt x="0" y="660278"/>
                </a:lnTo>
                <a:lnTo>
                  <a:pt x="11034" y="706904"/>
                </a:lnTo>
                <a:lnTo>
                  <a:pt x="33977" y="748982"/>
                </a:lnTo>
                <a:lnTo>
                  <a:pt x="66051" y="782402"/>
                </a:lnTo>
                <a:lnTo>
                  <a:pt x="105060" y="806182"/>
                </a:lnTo>
                <a:lnTo>
                  <a:pt x="148808" y="819339"/>
                </a:lnTo>
                <a:lnTo>
                  <a:pt x="195101" y="820890"/>
                </a:lnTo>
                <a:lnTo>
                  <a:pt x="241743" y="809851"/>
                </a:lnTo>
                <a:lnTo>
                  <a:pt x="278881" y="790392"/>
                </a:lnTo>
                <a:lnTo>
                  <a:pt x="309526" y="763777"/>
                </a:lnTo>
                <a:lnTo>
                  <a:pt x="333028" y="731467"/>
                </a:lnTo>
                <a:lnTo>
                  <a:pt x="348738" y="694922"/>
                </a:lnTo>
                <a:lnTo>
                  <a:pt x="745383" y="694922"/>
                </a:lnTo>
                <a:lnTo>
                  <a:pt x="747604" y="678339"/>
                </a:lnTo>
                <a:lnTo>
                  <a:pt x="554902" y="678339"/>
                </a:lnTo>
                <a:lnTo>
                  <a:pt x="356509" y="646795"/>
                </a:lnTo>
                <a:lnTo>
                  <a:pt x="356285" y="638784"/>
                </a:lnTo>
                <a:lnTo>
                  <a:pt x="356176" y="634889"/>
                </a:lnTo>
                <a:lnTo>
                  <a:pt x="356141" y="633622"/>
                </a:lnTo>
                <a:lnTo>
                  <a:pt x="350179" y="595928"/>
                </a:lnTo>
                <a:lnTo>
                  <a:pt x="329025" y="547805"/>
                </a:lnTo>
                <a:lnTo>
                  <a:pt x="308283" y="520947"/>
                </a:lnTo>
                <a:lnTo>
                  <a:pt x="333171" y="490248"/>
                </a:lnTo>
                <a:lnTo>
                  <a:pt x="270358" y="490248"/>
                </a:lnTo>
                <a:lnTo>
                  <a:pt x="234239" y="473542"/>
                </a:lnTo>
                <a:lnTo>
                  <a:pt x="195160" y="465192"/>
                </a:lnTo>
                <a:close/>
              </a:path>
              <a:path w="1129665" h="1028065">
                <a:moveTo>
                  <a:pt x="677312" y="246826"/>
                </a:moveTo>
                <a:lnTo>
                  <a:pt x="625143" y="246826"/>
                </a:lnTo>
                <a:lnTo>
                  <a:pt x="712924" y="475947"/>
                </a:lnTo>
                <a:lnTo>
                  <a:pt x="703978" y="480485"/>
                </a:lnTo>
                <a:lnTo>
                  <a:pt x="642233" y="524068"/>
                </a:lnTo>
                <a:lnTo>
                  <a:pt x="611616" y="557075"/>
                </a:lnTo>
                <a:lnTo>
                  <a:pt x="586574" y="594241"/>
                </a:lnTo>
                <a:lnTo>
                  <a:pt x="567529" y="634889"/>
                </a:lnTo>
                <a:lnTo>
                  <a:pt x="554902" y="678339"/>
                </a:lnTo>
                <a:lnTo>
                  <a:pt x="747604" y="678339"/>
                </a:lnTo>
                <a:lnTo>
                  <a:pt x="751260" y="651042"/>
                </a:lnTo>
                <a:lnTo>
                  <a:pt x="753903" y="638784"/>
                </a:lnTo>
                <a:lnTo>
                  <a:pt x="777428" y="571216"/>
                </a:lnTo>
                <a:lnTo>
                  <a:pt x="811352" y="522361"/>
                </a:lnTo>
                <a:lnTo>
                  <a:pt x="851633" y="498052"/>
                </a:lnTo>
                <a:lnTo>
                  <a:pt x="872538" y="495995"/>
                </a:lnTo>
                <a:lnTo>
                  <a:pt x="998698" y="495995"/>
                </a:lnTo>
                <a:lnTo>
                  <a:pt x="971352" y="478917"/>
                </a:lnTo>
                <a:lnTo>
                  <a:pt x="925646" y="460235"/>
                </a:lnTo>
                <a:lnTo>
                  <a:pt x="918148" y="458498"/>
                </a:lnTo>
                <a:lnTo>
                  <a:pt x="758392" y="458498"/>
                </a:lnTo>
                <a:lnTo>
                  <a:pt x="677312" y="246826"/>
                </a:lnTo>
                <a:close/>
              </a:path>
              <a:path w="1129665" h="1028065">
                <a:moveTo>
                  <a:pt x="591866" y="0"/>
                </a:moveTo>
                <a:lnTo>
                  <a:pt x="542395" y="8318"/>
                </a:lnTo>
                <a:lnTo>
                  <a:pt x="500048" y="35168"/>
                </a:lnTo>
                <a:lnTo>
                  <a:pt x="472246" y="74807"/>
                </a:lnTo>
                <a:lnTo>
                  <a:pt x="461328" y="121985"/>
                </a:lnTo>
                <a:lnTo>
                  <a:pt x="469630" y="171452"/>
                </a:lnTo>
                <a:lnTo>
                  <a:pt x="474688" y="182921"/>
                </a:lnTo>
                <a:lnTo>
                  <a:pt x="480729" y="193634"/>
                </a:lnTo>
                <a:lnTo>
                  <a:pt x="487671" y="203561"/>
                </a:lnTo>
                <a:lnTo>
                  <a:pt x="495438" y="212673"/>
                </a:lnTo>
                <a:lnTo>
                  <a:pt x="270358" y="490248"/>
                </a:lnTo>
                <a:lnTo>
                  <a:pt x="333171" y="490248"/>
                </a:lnTo>
                <a:lnTo>
                  <a:pt x="535149" y="241111"/>
                </a:lnTo>
                <a:lnTo>
                  <a:pt x="675123" y="241111"/>
                </a:lnTo>
                <a:lnTo>
                  <a:pt x="668328" y="223372"/>
                </a:lnTo>
                <a:lnTo>
                  <a:pt x="694016" y="194249"/>
                </a:lnTo>
                <a:lnTo>
                  <a:pt x="709573" y="159055"/>
                </a:lnTo>
                <a:lnTo>
                  <a:pt x="713813" y="120442"/>
                </a:lnTo>
                <a:lnTo>
                  <a:pt x="705550" y="81061"/>
                </a:lnTo>
                <a:lnTo>
                  <a:pt x="678696" y="38702"/>
                </a:lnTo>
                <a:lnTo>
                  <a:pt x="639050" y="10905"/>
                </a:lnTo>
                <a:lnTo>
                  <a:pt x="591866" y="0"/>
                </a:lnTo>
                <a:close/>
              </a:path>
              <a:path w="1129665" h="1028065">
                <a:moveTo>
                  <a:pt x="841961" y="447147"/>
                </a:moveTo>
                <a:lnTo>
                  <a:pt x="799776" y="449777"/>
                </a:lnTo>
                <a:lnTo>
                  <a:pt x="758392" y="458498"/>
                </a:lnTo>
                <a:lnTo>
                  <a:pt x="918148" y="458498"/>
                </a:lnTo>
                <a:lnTo>
                  <a:pt x="884174" y="450628"/>
                </a:lnTo>
                <a:lnTo>
                  <a:pt x="841961" y="447147"/>
                </a:lnTo>
                <a:close/>
              </a:path>
              <a:path w="1129665" h="1028065">
                <a:moveTo>
                  <a:pt x="675123" y="241111"/>
                </a:moveTo>
                <a:lnTo>
                  <a:pt x="535149" y="241111"/>
                </a:lnTo>
                <a:lnTo>
                  <a:pt x="556478" y="248658"/>
                </a:lnTo>
                <a:lnTo>
                  <a:pt x="578936" y="252291"/>
                </a:lnTo>
                <a:lnTo>
                  <a:pt x="601999" y="251762"/>
                </a:lnTo>
                <a:lnTo>
                  <a:pt x="625143" y="246826"/>
                </a:lnTo>
                <a:lnTo>
                  <a:pt x="677312" y="246826"/>
                </a:lnTo>
                <a:lnTo>
                  <a:pt x="675123" y="241111"/>
                </a:lnTo>
                <a:close/>
              </a:path>
            </a:pathLst>
          </a:custGeom>
          <a:solidFill>
            <a:srgbClr val="EAD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9" name="bg object 7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602053" y="16133604"/>
            <a:ext cx="1947376" cy="2469621"/>
          </a:xfrm>
          <a:prstGeom prst="rect">
            <a:avLst/>
          </a:prstGeom>
        </p:spPr>
      </p:pic>
      <p:sp>
        <p:nvSpPr>
          <p:cNvPr id="80" name="bg object 80"/>
          <p:cNvSpPr/>
          <p:nvPr/>
        </p:nvSpPr>
        <p:spPr>
          <a:xfrm>
            <a:off x="10272969" y="10522581"/>
            <a:ext cx="1184275" cy="980440"/>
          </a:xfrm>
          <a:custGeom>
            <a:avLst/>
            <a:gdLst/>
            <a:ahLst/>
            <a:cxnLst/>
            <a:rect l="l" t="t" r="r" b="b"/>
            <a:pathLst>
              <a:path w="1184275" h="980440">
                <a:moveTo>
                  <a:pt x="198536" y="0"/>
                </a:moveTo>
                <a:lnTo>
                  <a:pt x="162853" y="29466"/>
                </a:lnTo>
                <a:lnTo>
                  <a:pt x="130013" y="61888"/>
                </a:lnTo>
                <a:lnTo>
                  <a:pt x="100261" y="97161"/>
                </a:lnTo>
                <a:lnTo>
                  <a:pt x="73839" y="135178"/>
                </a:lnTo>
                <a:lnTo>
                  <a:pt x="50989" y="175832"/>
                </a:lnTo>
                <a:lnTo>
                  <a:pt x="31956" y="219017"/>
                </a:lnTo>
                <a:lnTo>
                  <a:pt x="17403" y="263322"/>
                </a:lnTo>
                <a:lnTo>
                  <a:pt x="7270" y="308482"/>
                </a:lnTo>
                <a:lnTo>
                  <a:pt x="1491" y="354237"/>
                </a:lnTo>
                <a:lnTo>
                  <a:pt x="0" y="400330"/>
                </a:lnTo>
                <a:lnTo>
                  <a:pt x="2729" y="446498"/>
                </a:lnTo>
                <a:lnTo>
                  <a:pt x="9614" y="492484"/>
                </a:lnTo>
                <a:lnTo>
                  <a:pt x="20588" y="538028"/>
                </a:lnTo>
                <a:lnTo>
                  <a:pt x="35583" y="582869"/>
                </a:lnTo>
                <a:lnTo>
                  <a:pt x="54535" y="626749"/>
                </a:lnTo>
                <a:lnTo>
                  <a:pt x="77376" y="669408"/>
                </a:lnTo>
                <a:lnTo>
                  <a:pt x="104040" y="710585"/>
                </a:lnTo>
                <a:lnTo>
                  <a:pt x="134461" y="750022"/>
                </a:lnTo>
                <a:lnTo>
                  <a:pt x="168573" y="787459"/>
                </a:lnTo>
                <a:lnTo>
                  <a:pt x="669859" y="979890"/>
                </a:lnTo>
                <a:lnTo>
                  <a:pt x="720274" y="974875"/>
                </a:lnTo>
                <a:lnTo>
                  <a:pt x="769282" y="965908"/>
                </a:lnTo>
                <a:lnTo>
                  <a:pt x="816659" y="953138"/>
                </a:lnTo>
                <a:lnTo>
                  <a:pt x="862183" y="936711"/>
                </a:lnTo>
                <a:lnTo>
                  <a:pt x="905630" y="916776"/>
                </a:lnTo>
                <a:lnTo>
                  <a:pt x="946779" y="893482"/>
                </a:lnTo>
                <a:lnTo>
                  <a:pt x="985406" y="866975"/>
                </a:lnTo>
                <a:lnTo>
                  <a:pt x="1021288" y="837404"/>
                </a:lnTo>
                <a:lnTo>
                  <a:pt x="1054203" y="804916"/>
                </a:lnTo>
                <a:lnTo>
                  <a:pt x="1083928" y="769661"/>
                </a:lnTo>
                <a:lnTo>
                  <a:pt x="1110239" y="731785"/>
                </a:lnTo>
                <a:lnTo>
                  <a:pt x="1132915" y="691437"/>
                </a:lnTo>
                <a:lnTo>
                  <a:pt x="1151732" y="648764"/>
                </a:lnTo>
                <a:lnTo>
                  <a:pt x="1166504" y="603948"/>
                </a:lnTo>
                <a:lnTo>
                  <a:pt x="1176739" y="558459"/>
                </a:lnTo>
                <a:lnTo>
                  <a:pt x="1182546" y="512534"/>
                </a:lnTo>
                <a:lnTo>
                  <a:pt x="1184033" y="466412"/>
                </a:lnTo>
                <a:lnTo>
                  <a:pt x="1181310" y="420329"/>
                </a:lnTo>
                <a:lnTo>
                  <a:pt x="1174484" y="374523"/>
                </a:lnTo>
                <a:lnTo>
                  <a:pt x="198536" y="0"/>
                </a:lnTo>
                <a:close/>
              </a:path>
            </a:pathLst>
          </a:custGeom>
          <a:solidFill>
            <a:srgbClr val="7D6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11212523" y="1092118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40">
                <a:moveTo>
                  <a:pt x="56366" y="0"/>
                </a:moveTo>
                <a:lnTo>
                  <a:pt x="34574" y="5021"/>
                </a:lnTo>
                <a:lnTo>
                  <a:pt x="16272" y="17860"/>
                </a:lnTo>
                <a:lnTo>
                  <a:pt x="3877" y="37439"/>
                </a:lnTo>
                <a:lnTo>
                  <a:pt x="0" y="60254"/>
                </a:lnTo>
                <a:lnTo>
                  <a:pt x="5021" y="82046"/>
                </a:lnTo>
                <a:lnTo>
                  <a:pt x="17859" y="100376"/>
                </a:lnTo>
                <a:lnTo>
                  <a:pt x="37427" y="112806"/>
                </a:lnTo>
                <a:lnTo>
                  <a:pt x="60253" y="116651"/>
                </a:lnTo>
                <a:lnTo>
                  <a:pt x="82043" y="111613"/>
                </a:lnTo>
                <a:lnTo>
                  <a:pt x="100358" y="98772"/>
                </a:lnTo>
                <a:lnTo>
                  <a:pt x="112759" y="79206"/>
                </a:lnTo>
                <a:lnTo>
                  <a:pt x="116630" y="56362"/>
                </a:lnTo>
                <a:lnTo>
                  <a:pt x="111604" y="34577"/>
                </a:lnTo>
                <a:lnTo>
                  <a:pt x="98773" y="16275"/>
                </a:lnTo>
                <a:lnTo>
                  <a:pt x="79230" y="3875"/>
                </a:lnTo>
                <a:lnTo>
                  <a:pt x="56366" y="0"/>
                </a:lnTo>
                <a:close/>
              </a:path>
            </a:pathLst>
          </a:custGeom>
          <a:solidFill>
            <a:srgbClr val="6AC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bg object 8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975862" y="10374184"/>
            <a:ext cx="91599" cy="91582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005518" y="10508404"/>
            <a:ext cx="200119" cy="200086"/>
          </a:xfrm>
          <a:prstGeom prst="rect">
            <a:avLst/>
          </a:prstGeom>
        </p:spPr>
      </p:pic>
      <p:sp>
        <p:nvSpPr>
          <p:cNvPr id="84" name="bg object 84"/>
          <p:cNvSpPr/>
          <p:nvPr/>
        </p:nvSpPr>
        <p:spPr>
          <a:xfrm>
            <a:off x="10977026" y="10987053"/>
            <a:ext cx="237490" cy="237490"/>
          </a:xfrm>
          <a:custGeom>
            <a:avLst/>
            <a:gdLst/>
            <a:ahLst/>
            <a:cxnLst/>
            <a:rect l="l" t="t" r="r" b="b"/>
            <a:pathLst>
              <a:path w="237490" h="237490">
                <a:moveTo>
                  <a:pt x="114523" y="0"/>
                </a:moveTo>
                <a:lnTo>
                  <a:pt x="70252" y="10225"/>
                </a:lnTo>
                <a:lnTo>
                  <a:pt x="33036" y="36284"/>
                </a:lnTo>
                <a:lnTo>
                  <a:pt x="7822" y="75983"/>
                </a:lnTo>
                <a:lnTo>
                  <a:pt x="0" y="122400"/>
                </a:lnTo>
                <a:lnTo>
                  <a:pt x="10219" y="166690"/>
                </a:lnTo>
                <a:lnTo>
                  <a:pt x="36286" y="203923"/>
                </a:lnTo>
                <a:lnTo>
                  <a:pt x="76006" y="229170"/>
                </a:lnTo>
                <a:lnTo>
                  <a:pt x="122435" y="236987"/>
                </a:lnTo>
                <a:lnTo>
                  <a:pt x="166729" y="226762"/>
                </a:lnTo>
                <a:lnTo>
                  <a:pt x="203961" y="200687"/>
                </a:lnTo>
                <a:lnTo>
                  <a:pt x="229200" y="160957"/>
                </a:lnTo>
                <a:lnTo>
                  <a:pt x="236976" y="114565"/>
                </a:lnTo>
                <a:lnTo>
                  <a:pt x="226733" y="70292"/>
                </a:lnTo>
                <a:lnTo>
                  <a:pt x="200649" y="33062"/>
                </a:lnTo>
                <a:lnTo>
                  <a:pt x="160902" y="7799"/>
                </a:lnTo>
                <a:lnTo>
                  <a:pt x="114523" y="0"/>
                </a:lnTo>
                <a:close/>
              </a:path>
            </a:pathLst>
          </a:custGeom>
          <a:solidFill>
            <a:srgbClr val="6AC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10131311" y="9634549"/>
            <a:ext cx="1468120" cy="2011045"/>
          </a:xfrm>
          <a:custGeom>
            <a:avLst/>
            <a:gdLst/>
            <a:ahLst/>
            <a:cxnLst/>
            <a:rect l="l" t="t" r="r" b="b"/>
            <a:pathLst>
              <a:path w="1468120" h="2011045">
                <a:moveTo>
                  <a:pt x="1467777" y="1358531"/>
                </a:moveTo>
                <a:lnTo>
                  <a:pt x="1466024" y="1312329"/>
                </a:lnTo>
                <a:lnTo>
                  <a:pt x="1460982" y="1266342"/>
                </a:lnTo>
                <a:lnTo>
                  <a:pt x="1452714" y="1220724"/>
                </a:lnTo>
                <a:lnTo>
                  <a:pt x="1441259" y="1175626"/>
                </a:lnTo>
                <a:lnTo>
                  <a:pt x="1426654" y="1131189"/>
                </a:lnTo>
                <a:lnTo>
                  <a:pt x="1408963" y="1087564"/>
                </a:lnTo>
                <a:lnTo>
                  <a:pt x="1388224" y="1044917"/>
                </a:lnTo>
                <a:lnTo>
                  <a:pt x="1364475" y="1003388"/>
                </a:lnTo>
                <a:lnTo>
                  <a:pt x="1337779" y="963117"/>
                </a:lnTo>
                <a:lnTo>
                  <a:pt x="1308188" y="924267"/>
                </a:lnTo>
                <a:lnTo>
                  <a:pt x="1275727" y="886993"/>
                </a:lnTo>
                <a:lnTo>
                  <a:pt x="1240472" y="851433"/>
                </a:lnTo>
                <a:lnTo>
                  <a:pt x="1202436" y="817753"/>
                </a:lnTo>
                <a:lnTo>
                  <a:pt x="1304442" y="552157"/>
                </a:lnTo>
                <a:lnTo>
                  <a:pt x="1347812" y="558685"/>
                </a:lnTo>
                <a:lnTo>
                  <a:pt x="1389100" y="548614"/>
                </a:lnTo>
                <a:lnTo>
                  <a:pt x="1423758" y="523976"/>
                </a:lnTo>
                <a:lnTo>
                  <a:pt x="1447253" y="486778"/>
                </a:lnTo>
                <a:lnTo>
                  <a:pt x="1454658" y="442849"/>
                </a:lnTo>
                <a:lnTo>
                  <a:pt x="1444967" y="400913"/>
                </a:lnTo>
                <a:lnTo>
                  <a:pt x="1420266" y="365633"/>
                </a:lnTo>
                <a:lnTo>
                  <a:pt x="1382687" y="341731"/>
                </a:lnTo>
                <a:lnTo>
                  <a:pt x="1341818" y="326059"/>
                </a:lnTo>
                <a:lnTo>
                  <a:pt x="1354061" y="294195"/>
                </a:lnTo>
                <a:lnTo>
                  <a:pt x="1397977" y="179844"/>
                </a:lnTo>
                <a:lnTo>
                  <a:pt x="1400898" y="162407"/>
                </a:lnTo>
                <a:lnTo>
                  <a:pt x="1397063" y="145770"/>
                </a:lnTo>
                <a:lnTo>
                  <a:pt x="1387271" y="131787"/>
                </a:lnTo>
                <a:lnTo>
                  <a:pt x="1372362" y="122326"/>
                </a:lnTo>
                <a:lnTo>
                  <a:pt x="1319415" y="102006"/>
                </a:lnTo>
                <a:lnTo>
                  <a:pt x="1298930" y="94145"/>
                </a:lnTo>
                <a:lnTo>
                  <a:pt x="1298930" y="189534"/>
                </a:lnTo>
                <a:lnTo>
                  <a:pt x="1258735" y="294170"/>
                </a:lnTo>
                <a:lnTo>
                  <a:pt x="1030757" y="206692"/>
                </a:lnTo>
                <a:lnTo>
                  <a:pt x="1070940" y="102006"/>
                </a:lnTo>
                <a:lnTo>
                  <a:pt x="1298930" y="189534"/>
                </a:lnTo>
                <a:lnTo>
                  <a:pt x="1298930" y="94145"/>
                </a:lnTo>
                <a:lnTo>
                  <a:pt x="1061300" y="2946"/>
                </a:lnTo>
                <a:lnTo>
                  <a:pt x="1043876" y="0"/>
                </a:lnTo>
                <a:lnTo>
                  <a:pt x="1027226" y="3848"/>
                </a:lnTo>
                <a:lnTo>
                  <a:pt x="1013244" y="13639"/>
                </a:lnTo>
                <a:lnTo>
                  <a:pt x="1003782" y="28575"/>
                </a:lnTo>
                <a:lnTo>
                  <a:pt x="947648" y="174802"/>
                </a:lnTo>
                <a:lnTo>
                  <a:pt x="906881" y="159143"/>
                </a:lnTo>
                <a:lnTo>
                  <a:pt x="862939" y="151739"/>
                </a:lnTo>
                <a:lnTo>
                  <a:pt x="820991" y="161429"/>
                </a:lnTo>
                <a:lnTo>
                  <a:pt x="785736" y="186118"/>
                </a:lnTo>
                <a:lnTo>
                  <a:pt x="761860" y="223723"/>
                </a:lnTo>
                <a:lnTo>
                  <a:pt x="754405" y="267068"/>
                </a:lnTo>
                <a:lnTo>
                  <a:pt x="763663" y="308571"/>
                </a:lnTo>
                <a:lnTo>
                  <a:pt x="787615" y="343687"/>
                </a:lnTo>
                <a:lnTo>
                  <a:pt x="824242" y="367868"/>
                </a:lnTo>
                <a:lnTo>
                  <a:pt x="722299" y="633476"/>
                </a:lnTo>
                <a:lnTo>
                  <a:pt x="705218" y="632993"/>
                </a:lnTo>
                <a:lnTo>
                  <a:pt x="688124" y="632904"/>
                </a:lnTo>
                <a:lnTo>
                  <a:pt x="671042" y="633183"/>
                </a:lnTo>
                <a:lnTo>
                  <a:pt x="623163" y="648398"/>
                </a:lnTo>
                <a:lnTo>
                  <a:pt x="611632" y="680491"/>
                </a:lnTo>
                <a:lnTo>
                  <a:pt x="616026" y="697661"/>
                </a:lnTo>
                <a:lnTo>
                  <a:pt x="626275" y="711339"/>
                </a:lnTo>
                <a:lnTo>
                  <a:pt x="640880" y="720153"/>
                </a:lnTo>
                <a:lnTo>
                  <a:pt x="658317" y="722757"/>
                </a:lnTo>
                <a:lnTo>
                  <a:pt x="680872" y="722020"/>
                </a:lnTo>
                <a:lnTo>
                  <a:pt x="703478" y="722033"/>
                </a:lnTo>
                <a:lnTo>
                  <a:pt x="726059" y="722769"/>
                </a:lnTo>
                <a:lnTo>
                  <a:pt x="748588" y="724255"/>
                </a:lnTo>
                <a:lnTo>
                  <a:pt x="762939" y="723125"/>
                </a:lnTo>
                <a:lnTo>
                  <a:pt x="793750" y="695820"/>
                </a:lnTo>
                <a:lnTo>
                  <a:pt x="923340" y="358254"/>
                </a:lnTo>
                <a:lnTo>
                  <a:pt x="926287" y="340817"/>
                </a:lnTo>
                <a:lnTo>
                  <a:pt x="922451" y="324192"/>
                </a:lnTo>
                <a:lnTo>
                  <a:pt x="912647" y="310210"/>
                </a:lnTo>
                <a:lnTo>
                  <a:pt x="897712" y="300736"/>
                </a:lnTo>
                <a:lnTo>
                  <a:pt x="858278" y="285597"/>
                </a:lnTo>
                <a:lnTo>
                  <a:pt x="850557" y="280657"/>
                </a:lnTo>
                <a:lnTo>
                  <a:pt x="845464" y="273380"/>
                </a:lnTo>
                <a:lnTo>
                  <a:pt x="843470" y="264718"/>
                </a:lnTo>
                <a:lnTo>
                  <a:pt x="845007" y="255651"/>
                </a:lnTo>
                <a:lnTo>
                  <a:pt x="849909" y="247840"/>
                </a:lnTo>
                <a:lnTo>
                  <a:pt x="857161" y="242722"/>
                </a:lnTo>
                <a:lnTo>
                  <a:pt x="865809" y="240715"/>
                </a:lnTo>
                <a:lnTo>
                  <a:pt x="874877" y="242252"/>
                </a:lnTo>
                <a:lnTo>
                  <a:pt x="1350759" y="424827"/>
                </a:lnTo>
                <a:lnTo>
                  <a:pt x="1358569" y="429793"/>
                </a:lnTo>
                <a:lnTo>
                  <a:pt x="1363687" y="437108"/>
                </a:lnTo>
                <a:lnTo>
                  <a:pt x="1365707" y="445795"/>
                </a:lnTo>
                <a:lnTo>
                  <a:pt x="1364183" y="454875"/>
                </a:lnTo>
                <a:lnTo>
                  <a:pt x="1359204" y="462648"/>
                </a:lnTo>
                <a:lnTo>
                  <a:pt x="1351876" y="467741"/>
                </a:lnTo>
                <a:lnTo>
                  <a:pt x="1343177" y="469734"/>
                </a:lnTo>
                <a:lnTo>
                  <a:pt x="1334071" y="468210"/>
                </a:lnTo>
                <a:lnTo>
                  <a:pt x="1294752" y="453097"/>
                </a:lnTo>
                <a:lnTo>
                  <a:pt x="1277315" y="450151"/>
                </a:lnTo>
                <a:lnTo>
                  <a:pt x="1237183" y="478726"/>
                </a:lnTo>
                <a:lnTo>
                  <a:pt x="1107694" y="816330"/>
                </a:lnTo>
                <a:lnTo>
                  <a:pt x="1104734" y="830453"/>
                </a:lnTo>
                <a:lnTo>
                  <a:pt x="1106360" y="844423"/>
                </a:lnTo>
                <a:lnTo>
                  <a:pt x="1112278" y="857186"/>
                </a:lnTo>
                <a:lnTo>
                  <a:pt x="1122197" y="867664"/>
                </a:lnTo>
                <a:lnTo>
                  <a:pt x="1162634" y="900887"/>
                </a:lnTo>
                <a:lnTo>
                  <a:pt x="1199819" y="936383"/>
                </a:lnTo>
                <a:lnTo>
                  <a:pt x="1233690" y="973937"/>
                </a:lnTo>
                <a:lnTo>
                  <a:pt x="1264183" y="1013345"/>
                </a:lnTo>
                <a:lnTo>
                  <a:pt x="1291234" y="1054417"/>
                </a:lnTo>
                <a:lnTo>
                  <a:pt x="1314780" y="1096911"/>
                </a:lnTo>
                <a:lnTo>
                  <a:pt x="1334744" y="1140650"/>
                </a:lnTo>
                <a:lnTo>
                  <a:pt x="1351064" y="1185418"/>
                </a:lnTo>
                <a:lnTo>
                  <a:pt x="1363675" y="1231011"/>
                </a:lnTo>
                <a:lnTo>
                  <a:pt x="1372501" y="1277200"/>
                </a:lnTo>
                <a:lnTo>
                  <a:pt x="1377492" y="1323809"/>
                </a:lnTo>
                <a:lnTo>
                  <a:pt x="1378572" y="1370609"/>
                </a:lnTo>
                <a:lnTo>
                  <a:pt x="1375676" y="1417396"/>
                </a:lnTo>
                <a:lnTo>
                  <a:pt x="1368742" y="1463979"/>
                </a:lnTo>
                <a:lnTo>
                  <a:pt x="1357706" y="1510131"/>
                </a:lnTo>
                <a:lnTo>
                  <a:pt x="1342478" y="1555648"/>
                </a:lnTo>
                <a:lnTo>
                  <a:pt x="1323060" y="1600085"/>
                </a:lnTo>
                <a:lnTo>
                  <a:pt x="1299883" y="1642249"/>
                </a:lnTo>
                <a:lnTo>
                  <a:pt x="1273149" y="1682000"/>
                </a:lnTo>
                <a:lnTo>
                  <a:pt x="1243050" y="1719199"/>
                </a:lnTo>
                <a:lnTo>
                  <a:pt x="1209827" y="1753717"/>
                </a:lnTo>
                <a:lnTo>
                  <a:pt x="1173645" y="1785404"/>
                </a:lnTo>
                <a:lnTo>
                  <a:pt x="1134732" y="1814144"/>
                </a:lnTo>
                <a:lnTo>
                  <a:pt x="1093304" y="1839785"/>
                </a:lnTo>
                <a:lnTo>
                  <a:pt x="1049540" y="1862188"/>
                </a:lnTo>
                <a:lnTo>
                  <a:pt x="1003655" y="1881238"/>
                </a:lnTo>
                <a:lnTo>
                  <a:pt x="955865" y="1896770"/>
                </a:lnTo>
                <a:lnTo>
                  <a:pt x="906373" y="1908670"/>
                </a:lnTo>
                <a:lnTo>
                  <a:pt x="855370" y="1916798"/>
                </a:lnTo>
                <a:lnTo>
                  <a:pt x="803071" y="1921002"/>
                </a:lnTo>
                <a:lnTo>
                  <a:pt x="281012" y="1720621"/>
                </a:lnTo>
                <a:lnTo>
                  <a:pt x="244970" y="1682521"/>
                </a:lnTo>
                <a:lnTo>
                  <a:pt x="212496" y="1642364"/>
                </a:lnTo>
                <a:lnTo>
                  <a:pt x="183680" y="1600415"/>
                </a:lnTo>
                <a:lnTo>
                  <a:pt x="158559" y="1556893"/>
                </a:lnTo>
                <a:lnTo>
                  <a:pt x="137210" y="1512036"/>
                </a:lnTo>
                <a:lnTo>
                  <a:pt x="119684" y="1466113"/>
                </a:lnTo>
                <a:lnTo>
                  <a:pt x="106045" y="1419326"/>
                </a:lnTo>
                <a:lnTo>
                  <a:pt x="96367" y="1371942"/>
                </a:lnTo>
                <a:lnTo>
                  <a:pt x="90690" y="1324190"/>
                </a:lnTo>
                <a:lnTo>
                  <a:pt x="89077" y="1276299"/>
                </a:lnTo>
                <a:lnTo>
                  <a:pt x="91605" y="1228534"/>
                </a:lnTo>
                <a:lnTo>
                  <a:pt x="98323" y="1181100"/>
                </a:lnTo>
                <a:lnTo>
                  <a:pt x="109296" y="1134262"/>
                </a:lnTo>
                <a:lnTo>
                  <a:pt x="124599" y="1088263"/>
                </a:lnTo>
                <a:lnTo>
                  <a:pt x="144856" y="1042060"/>
                </a:lnTo>
                <a:lnTo>
                  <a:pt x="169240" y="998207"/>
                </a:lnTo>
                <a:lnTo>
                  <a:pt x="197523" y="956856"/>
                </a:lnTo>
                <a:lnTo>
                  <a:pt x="229514" y="918222"/>
                </a:lnTo>
                <a:lnTo>
                  <a:pt x="264998" y="882472"/>
                </a:lnTo>
                <a:lnTo>
                  <a:pt x="303771" y="849820"/>
                </a:lnTo>
                <a:lnTo>
                  <a:pt x="345630" y="820420"/>
                </a:lnTo>
                <a:lnTo>
                  <a:pt x="390385" y="794486"/>
                </a:lnTo>
                <a:lnTo>
                  <a:pt x="437807" y="772185"/>
                </a:lnTo>
                <a:lnTo>
                  <a:pt x="487718" y="753719"/>
                </a:lnTo>
                <a:lnTo>
                  <a:pt x="503135" y="745083"/>
                </a:lnTo>
                <a:lnTo>
                  <a:pt x="516394" y="697687"/>
                </a:lnTo>
                <a:lnTo>
                  <a:pt x="477951" y="666991"/>
                </a:lnTo>
                <a:lnTo>
                  <a:pt x="460349" y="668972"/>
                </a:lnTo>
                <a:lnTo>
                  <a:pt x="412267" y="686396"/>
                </a:lnTo>
                <a:lnTo>
                  <a:pt x="366141" y="706932"/>
                </a:lnTo>
                <a:lnTo>
                  <a:pt x="322072" y="730465"/>
                </a:lnTo>
                <a:lnTo>
                  <a:pt x="280225" y="756869"/>
                </a:lnTo>
                <a:lnTo>
                  <a:pt x="240728" y="786015"/>
                </a:lnTo>
                <a:lnTo>
                  <a:pt x="203720" y="817778"/>
                </a:lnTo>
                <a:lnTo>
                  <a:pt x="169329" y="852043"/>
                </a:lnTo>
                <a:lnTo>
                  <a:pt x="137693" y="888669"/>
                </a:lnTo>
                <a:lnTo>
                  <a:pt x="108966" y="927544"/>
                </a:lnTo>
                <a:lnTo>
                  <a:pt x="83248" y="968527"/>
                </a:lnTo>
                <a:lnTo>
                  <a:pt x="60706" y="1011504"/>
                </a:lnTo>
                <a:lnTo>
                  <a:pt x="41465" y="1056347"/>
                </a:lnTo>
                <a:lnTo>
                  <a:pt x="26365" y="1100607"/>
                </a:lnTo>
                <a:lnTo>
                  <a:pt x="14706" y="1145527"/>
                </a:lnTo>
                <a:lnTo>
                  <a:pt x="6451" y="1190955"/>
                </a:lnTo>
                <a:lnTo>
                  <a:pt x="1562" y="1236738"/>
                </a:lnTo>
                <a:lnTo>
                  <a:pt x="0" y="1282712"/>
                </a:lnTo>
                <a:lnTo>
                  <a:pt x="1714" y="1328712"/>
                </a:lnTo>
                <a:lnTo>
                  <a:pt x="6680" y="1374597"/>
                </a:lnTo>
                <a:lnTo>
                  <a:pt x="14846" y="1420177"/>
                </a:lnTo>
                <a:lnTo>
                  <a:pt x="26174" y="1465313"/>
                </a:lnTo>
                <a:lnTo>
                  <a:pt x="40627" y="1509839"/>
                </a:lnTo>
                <a:lnTo>
                  <a:pt x="58166" y="1553603"/>
                </a:lnTo>
                <a:lnTo>
                  <a:pt x="78740" y="1596440"/>
                </a:lnTo>
                <a:lnTo>
                  <a:pt x="102323" y="1638198"/>
                </a:lnTo>
                <a:lnTo>
                  <a:pt x="128879" y="1678698"/>
                </a:lnTo>
                <a:lnTo>
                  <a:pt x="158356" y="1717802"/>
                </a:lnTo>
                <a:lnTo>
                  <a:pt x="190715" y="1755330"/>
                </a:lnTo>
                <a:lnTo>
                  <a:pt x="225920" y="1791144"/>
                </a:lnTo>
                <a:lnTo>
                  <a:pt x="779665" y="2007349"/>
                </a:lnTo>
                <a:lnTo>
                  <a:pt x="785101" y="2009444"/>
                </a:lnTo>
                <a:lnTo>
                  <a:pt x="791032" y="2010460"/>
                </a:lnTo>
                <a:lnTo>
                  <a:pt x="796861" y="2010270"/>
                </a:lnTo>
                <a:lnTo>
                  <a:pt x="846975" y="2007209"/>
                </a:lnTo>
                <a:lnTo>
                  <a:pt x="896150" y="2000961"/>
                </a:lnTo>
                <a:lnTo>
                  <a:pt x="944206" y="1991626"/>
                </a:lnTo>
                <a:lnTo>
                  <a:pt x="991044" y="1979282"/>
                </a:lnTo>
                <a:lnTo>
                  <a:pt x="1036510" y="1964029"/>
                </a:lnTo>
                <a:lnTo>
                  <a:pt x="1080477" y="1945970"/>
                </a:lnTo>
                <a:lnTo>
                  <a:pt x="1122794" y="1925180"/>
                </a:lnTo>
                <a:lnTo>
                  <a:pt x="1163332" y="1901748"/>
                </a:lnTo>
                <a:lnTo>
                  <a:pt x="1201953" y="1875777"/>
                </a:lnTo>
                <a:lnTo>
                  <a:pt x="1238529" y="1847367"/>
                </a:lnTo>
                <a:lnTo>
                  <a:pt x="1272908" y="1816582"/>
                </a:lnTo>
                <a:lnTo>
                  <a:pt x="1304963" y="1783537"/>
                </a:lnTo>
                <a:lnTo>
                  <a:pt x="1334566" y="1748320"/>
                </a:lnTo>
                <a:lnTo>
                  <a:pt x="1361567" y="1711020"/>
                </a:lnTo>
                <a:lnTo>
                  <a:pt x="1385824" y="1671726"/>
                </a:lnTo>
                <a:lnTo>
                  <a:pt x="1407223" y="1630527"/>
                </a:lnTo>
                <a:lnTo>
                  <a:pt x="1425600" y="1587525"/>
                </a:lnTo>
                <a:lnTo>
                  <a:pt x="1440980" y="1542503"/>
                </a:lnTo>
                <a:lnTo>
                  <a:pt x="1452841" y="1496936"/>
                </a:lnTo>
                <a:lnTo>
                  <a:pt x="1461236" y="1450987"/>
                </a:lnTo>
                <a:lnTo>
                  <a:pt x="1466189" y="1404797"/>
                </a:lnTo>
                <a:lnTo>
                  <a:pt x="1467777" y="1358531"/>
                </a:lnTo>
                <a:close/>
              </a:path>
            </a:pathLst>
          </a:custGeom>
          <a:solidFill>
            <a:srgbClr val="F5FB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6076793" y="12444854"/>
            <a:ext cx="1266190" cy="1725295"/>
          </a:xfrm>
          <a:custGeom>
            <a:avLst/>
            <a:gdLst/>
            <a:ahLst/>
            <a:cxnLst/>
            <a:rect l="l" t="t" r="r" b="b"/>
            <a:pathLst>
              <a:path w="1266190" h="1725294">
                <a:moveTo>
                  <a:pt x="536862" y="0"/>
                </a:moveTo>
                <a:lnTo>
                  <a:pt x="23325" y="268100"/>
                </a:lnTo>
                <a:lnTo>
                  <a:pt x="0" y="310871"/>
                </a:lnTo>
                <a:lnTo>
                  <a:pt x="5012" y="327671"/>
                </a:lnTo>
                <a:lnTo>
                  <a:pt x="90943" y="490181"/>
                </a:lnTo>
                <a:lnTo>
                  <a:pt x="102073" y="503689"/>
                </a:lnTo>
                <a:lnTo>
                  <a:pt x="116999" y="511637"/>
                </a:lnTo>
                <a:lnTo>
                  <a:pt x="133820" y="513420"/>
                </a:lnTo>
                <a:lnTo>
                  <a:pt x="150633" y="508431"/>
                </a:lnTo>
                <a:lnTo>
                  <a:pt x="173941" y="465665"/>
                </a:lnTo>
                <a:lnTo>
                  <a:pt x="103577" y="325416"/>
                </a:lnTo>
                <a:lnTo>
                  <a:pt x="522377" y="103612"/>
                </a:lnTo>
                <a:lnTo>
                  <a:pt x="1150269" y="1289602"/>
                </a:lnTo>
                <a:lnTo>
                  <a:pt x="1168340" y="1334002"/>
                </a:lnTo>
                <a:lnTo>
                  <a:pt x="1176932" y="1379747"/>
                </a:lnTo>
                <a:lnTo>
                  <a:pt x="1176444" y="1425540"/>
                </a:lnTo>
                <a:lnTo>
                  <a:pt x="1167275" y="1470083"/>
                </a:lnTo>
                <a:lnTo>
                  <a:pt x="1149823" y="1512080"/>
                </a:lnTo>
                <a:lnTo>
                  <a:pt x="1124487" y="1550234"/>
                </a:lnTo>
                <a:lnTo>
                  <a:pt x="1091664" y="1583247"/>
                </a:lnTo>
                <a:lnTo>
                  <a:pt x="1051753" y="1609822"/>
                </a:lnTo>
                <a:lnTo>
                  <a:pt x="1007360" y="1627896"/>
                </a:lnTo>
                <a:lnTo>
                  <a:pt x="961619" y="1636483"/>
                </a:lnTo>
                <a:lnTo>
                  <a:pt x="915828" y="1635986"/>
                </a:lnTo>
                <a:lnTo>
                  <a:pt x="871285" y="1626806"/>
                </a:lnTo>
                <a:lnTo>
                  <a:pt x="829286" y="1609346"/>
                </a:lnTo>
                <a:lnTo>
                  <a:pt x="791130" y="1584007"/>
                </a:lnTo>
                <a:lnTo>
                  <a:pt x="758113" y="1551191"/>
                </a:lnTo>
                <a:lnTo>
                  <a:pt x="731533" y="1511299"/>
                </a:lnTo>
                <a:lnTo>
                  <a:pt x="243690" y="590001"/>
                </a:lnTo>
                <a:lnTo>
                  <a:pt x="232571" y="576442"/>
                </a:lnTo>
                <a:lnTo>
                  <a:pt x="184084" y="571681"/>
                </a:lnTo>
                <a:lnTo>
                  <a:pt x="160721" y="614533"/>
                </a:lnTo>
                <a:lnTo>
                  <a:pt x="165678" y="631357"/>
                </a:lnTo>
                <a:lnTo>
                  <a:pt x="653528" y="1552584"/>
                </a:lnTo>
                <a:lnTo>
                  <a:pt x="679100" y="1593361"/>
                </a:lnTo>
                <a:lnTo>
                  <a:pt x="709606" y="1629072"/>
                </a:lnTo>
                <a:lnTo>
                  <a:pt x="744361" y="1659506"/>
                </a:lnTo>
                <a:lnTo>
                  <a:pt x="782680" y="1684454"/>
                </a:lnTo>
                <a:lnTo>
                  <a:pt x="823877" y="1703704"/>
                </a:lnTo>
                <a:lnTo>
                  <a:pt x="867265" y="1717048"/>
                </a:lnTo>
                <a:lnTo>
                  <a:pt x="912160" y="1724275"/>
                </a:lnTo>
                <a:lnTo>
                  <a:pt x="957874" y="1725176"/>
                </a:lnTo>
                <a:lnTo>
                  <a:pt x="1003723" y="1719538"/>
                </a:lnTo>
                <a:lnTo>
                  <a:pt x="1049021" y="1707154"/>
                </a:lnTo>
                <a:lnTo>
                  <a:pt x="1093081" y="1687812"/>
                </a:lnTo>
                <a:lnTo>
                  <a:pt x="1133834" y="1662238"/>
                </a:lnTo>
                <a:lnTo>
                  <a:pt x="1169530" y="1631731"/>
                </a:lnTo>
                <a:lnTo>
                  <a:pt x="1199957" y="1596979"/>
                </a:lnTo>
                <a:lnTo>
                  <a:pt x="1224903" y="1558664"/>
                </a:lnTo>
                <a:lnTo>
                  <a:pt x="1244158" y="1517473"/>
                </a:lnTo>
                <a:lnTo>
                  <a:pt x="1257509" y="1474091"/>
                </a:lnTo>
                <a:lnTo>
                  <a:pt x="1264745" y="1429201"/>
                </a:lnTo>
                <a:lnTo>
                  <a:pt x="1265655" y="1383490"/>
                </a:lnTo>
                <a:lnTo>
                  <a:pt x="1260026" y="1337642"/>
                </a:lnTo>
                <a:lnTo>
                  <a:pt x="1247648" y="1292341"/>
                </a:lnTo>
                <a:lnTo>
                  <a:pt x="1228309" y="1248274"/>
                </a:lnTo>
                <a:lnTo>
                  <a:pt x="579757" y="23367"/>
                </a:lnTo>
                <a:lnTo>
                  <a:pt x="553710" y="1804"/>
                </a:lnTo>
                <a:lnTo>
                  <a:pt x="536862" y="0"/>
                </a:lnTo>
                <a:close/>
              </a:path>
            </a:pathLst>
          </a:custGeom>
          <a:solidFill>
            <a:srgbClr val="7D6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6493992" y="13078221"/>
            <a:ext cx="708660" cy="951865"/>
          </a:xfrm>
          <a:custGeom>
            <a:avLst/>
            <a:gdLst/>
            <a:ahLst/>
            <a:cxnLst/>
            <a:rect l="l" t="t" r="r" b="b"/>
            <a:pathLst>
              <a:path w="708659" h="951865">
                <a:moveTo>
                  <a:pt x="326778" y="0"/>
                </a:moveTo>
                <a:lnTo>
                  <a:pt x="0" y="172975"/>
                </a:lnTo>
                <a:lnTo>
                  <a:pt x="360399" y="853567"/>
                </a:lnTo>
                <a:lnTo>
                  <a:pt x="389192" y="893840"/>
                </a:lnTo>
                <a:lnTo>
                  <a:pt x="426319" y="924114"/>
                </a:lnTo>
                <a:lnTo>
                  <a:pt x="469383" y="943650"/>
                </a:lnTo>
                <a:lnTo>
                  <a:pt x="515988" y="951705"/>
                </a:lnTo>
                <a:lnTo>
                  <a:pt x="563736" y="947538"/>
                </a:lnTo>
                <a:lnTo>
                  <a:pt x="610230" y="930408"/>
                </a:lnTo>
                <a:lnTo>
                  <a:pt x="650514" y="901601"/>
                </a:lnTo>
                <a:lnTo>
                  <a:pt x="680789" y="864465"/>
                </a:lnTo>
                <a:lnTo>
                  <a:pt x="700320" y="821396"/>
                </a:lnTo>
                <a:lnTo>
                  <a:pt x="708374" y="774791"/>
                </a:lnTo>
                <a:lnTo>
                  <a:pt x="704214" y="727048"/>
                </a:lnTo>
                <a:lnTo>
                  <a:pt x="687107" y="680563"/>
                </a:lnTo>
                <a:lnTo>
                  <a:pt x="326778" y="0"/>
                </a:lnTo>
                <a:close/>
              </a:path>
            </a:pathLst>
          </a:custGeom>
          <a:solidFill>
            <a:srgbClr val="EAD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bg object 8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616900" y="13276626"/>
            <a:ext cx="116913" cy="116829"/>
          </a:xfrm>
          <a:prstGeom prst="rect">
            <a:avLst/>
          </a:prstGeom>
        </p:spPr>
      </p:pic>
      <p:sp>
        <p:nvSpPr>
          <p:cNvPr id="89" name="bg object 89"/>
          <p:cNvSpPr/>
          <p:nvPr/>
        </p:nvSpPr>
        <p:spPr>
          <a:xfrm>
            <a:off x="6762364" y="13341554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26665" y="0"/>
                </a:moveTo>
                <a:lnTo>
                  <a:pt x="15450" y="3302"/>
                </a:lnTo>
                <a:lnTo>
                  <a:pt x="6477" y="10688"/>
                </a:lnTo>
                <a:lnTo>
                  <a:pt x="1190" y="20621"/>
                </a:lnTo>
                <a:lnTo>
                  <a:pt x="0" y="31817"/>
                </a:lnTo>
                <a:lnTo>
                  <a:pt x="3319" y="42992"/>
                </a:lnTo>
                <a:lnTo>
                  <a:pt x="10682" y="51979"/>
                </a:lnTo>
                <a:lnTo>
                  <a:pt x="20597" y="57254"/>
                </a:lnTo>
                <a:lnTo>
                  <a:pt x="31772" y="58431"/>
                </a:lnTo>
                <a:lnTo>
                  <a:pt x="42916" y="55123"/>
                </a:lnTo>
                <a:lnTo>
                  <a:pt x="51954" y="47762"/>
                </a:lnTo>
                <a:lnTo>
                  <a:pt x="57273" y="37848"/>
                </a:lnTo>
                <a:lnTo>
                  <a:pt x="58485" y="26658"/>
                </a:lnTo>
                <a:lnTo>
                  <a:pt x="55203" y="15468"/>
                </a:lnTo>
                <a:lnTo>
                  <a:pt x="47820" y="6476"/>
                </a:lnTo>
                <a:lnTo>
                  <a:pt x="37881" y="1188"/>
                </a:lnTo>
                <a:lnTo>
                  <a:pt x="26665" y="0"/>
                </a:lnTo>
                <a:close/>
              </a:path>
            </a:pathLst>
          </a:custGeom>
          <a:solidFill>
            <a:srgbClr val="6AC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0" name="bg object 9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427188" y="12898391"/>
            <a:ext cx="148355" cy="148386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516344" y="12735782"/>
            <a:ext cx="74196" cy="74193"/>
          </a:xfrm>
          <a:prstGeom prst="rect">
            <a:avLst/>
          </a:prstGeom>
        </p:spPr>
      </p:pic>
      <p:sp>
        <p:nvSpPr>
          <p:cNvPr id="92" name="bg object 92"/>
          <p:cNvSpPr/>
          <p:nvPr/>
        </p:nvSpPr>
        <p:spPr>
          <a:xfrm>
            <a:off x="5864818" y="12210049"/>
            <a:ext cx="331470" cy="331470"/>
          </a:xfrm>
          <a:custGeom>
            <a:avLst/>
            <a:gdLst/>
            <a:ahLst/>
            <a:cxnLst/>
            <a:rect l="l" t="t" r="r" b="b"/>
            <a:pathLst>
              <a:path w="331470" h="331470">
                <a:moveTo>
                  <a:pt x="172503" y="0"/>
                </a:moveTo>
                <a:lnTo>
                  <a:pt x="129696" y="3735"/>
                </a:lnTo>
                <a:lnTo>
                  <a:pt x="88030" y="19094"/>
                </a:lnTo>
                <a:lnTo>
                  <a:pt x="51893" y="44922"/>
                </a:lnTo>
                <a:lnTo>
                  <a:pt x="24738" y="78225"/>
                </a:lnTo>
                <a:lnTo>
                  <a:pt x="7221" y="116849"/>
                </a:lnTo>
                <a:lnTo>
                  <a:pt x="0" y="158642"/>
                </a:lnTo>
                <a:lnTo>
                  <a:pt x="3729" y="201449"/>
                </a:lnTo>
                <a:lnTo>
                  <a:pt x="19065" y="243117"/>
                </a:lnTo>
                <a:lnTo>
                  <a:pt x="44914" y="279241"/>
                </a:lnTo>
                <a:lnTo>
                  <a:pt x="78229" y="306394"/>
                </a:lnTo>
                <a:lnTo>
                  <a:pt x="116859" y="323916"/>
                </a:lnTo>
                <a:lnTo>
                  <a:pt x="158653" y="331143"/>
                </a:lnTo>
                <a:lnTo>
                  <a:pt x="201459" y="327414"/>
                </a:lnTo>
                <a:lnTo>
                  <a:pt x="243124" y="312067"/>
                </a:lnTo>
                <a:lnTo>
                  <a:pt x="279237" y="286216"/>
                </a:lnTo>
                <a:lnTo>
                  <a:pt x="289869" y="273170"/>
                </a:lnTo>
                <a:lnTo>
                  <a:pt x="174989" y="273170"/>
                </a:lnTo>
                <a:lnTo>
                  <a:pt x="133810" y="268778"/>
                </a:lnTo>
                <a:lnTo>
                  <a:pt x="97278" y="249280"/>
                </a:lnTo>
                <a:lnTo>
                  <a:pt x="70113" y="216118"/>
                </a:lnTo>
                <a:lnTo>
                  <a:pt x="57993" y="175007"/>
                </a:lnTo>
                <a:lnTo>
                  <a:pt x="62398" y="133810"/>
                </a:lnTo>
                <a:lnTo>
                  <a:pt x="81883" y="97266"/>
                </a:lnTo>
                <a:lnTo>
                  <a:pt x="115000" y="70113"/>
                </a:lnTo>
                <a:lnTo>
                  <a:pt x="156123" y="57932"/>
                </a:lnTo>
                <a:lnTo>
                  <a:pt x="290568" y="57932"/>
                </a:lnTo>
                <a:lnTo>
                  <a:pt x="286245" y="51890"/>
                </a:lnTo>
                <a:lnTo>
                  <a:pt x="252931" y="24741"/>
                </a:lnTo>
                <a:lnTo>
                  <a:pt x="214299" y="7222"/>
                </a:lnTo>
                <a:lnTo>
                  <a:pt x="172503" y="0"/>
                </a:lnTo>
                <a:close/>
              </a:path>
              <a:path w="331470" h="331470">
                <a:moveTo>
                  <a:pt x="290568" y="57932"/>
                </a:moveTo>
                <a:lnTo>
                  <a:pt x="156123" y="57932"/>
                </a:lnTo>
                <a:lnTo>
                  <a:pt x="197328" y="62324"/>
                </a:lnTo>
                <a:lnTo>
                  <a:pt x="233882" y="81828"/>
                </a:lnTo>
                <a:lnTo>
                  <a:pt x="261054" y="114979"/>
                </a:lnTo>
                <a:lnTo>
                  <a:pt x="273210" y="156124"/>
                </a:lnTo>
                <a:lnTo>
                  <a:pt x="268792" y="197329"/>
                </a:lnTo>
                <a:lnTo>
                  <a:pt x="249267" y="233868"/>
                </a:lnTo>
                <a:lnTo>
                  <a:pt x="216097" y="261019"/>
                </a:lnTo>
                <a:lnTo>
                  <a:pt x="174989" y="273170"/>
                </a:lnTo>
                <a:lnTo>
                  <a:pt x="289869" y="273170"/>
                </a:lnTo>
                <a:lnTo>
                  <a:pt x="306388" y="252902"/>
                </a:lnTo>
                <a:lnTo>
                  <a:pt x="323911" y="214276"/>
                </a:lnTo>
                <a:lnTo>
                  <a:pt x="331145" y="172485"/>
                </a:lnTo>
                <a:lnTo>
                  <a:pt x="327425" y="129680"/>
                </a:lnTo>
                <a:lnTo>
                  <a:pt x="312088" y="88009"/>
                </a:lnTo>
                <a:lnTo>
                  <a:pt x="290568" y="57932"/>
                </a:lnTo>
                <a:close/>
              </a:path>
            </a:pathLst>
          </a:custGeom>
          <a:solidFill>
            <a:srgbClr val="7D6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3" name="bg object 9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347383" y="12265799"/>
            <a:ext cx="183731" cy="183746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040486" y="11897882"/>
            <a:ext cx="211342" cy="211393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055845" y="4628697"/>
            <a:ext cx="4144506" cy="4133176"/>
          </a:xfrm>
          <a:prstGeom prst="rect">
            <a:avLst/>
          </a:prstGeom>
        </p:spPr>
      </p:pic>
      <p:sp>
        <p:nvSpPr>
          <p:cNvPr id="96" name="bg object 96"/>
          <p:cNvSpPr/>
          <p:nvPr/>
        </p:nvSpPr>
        <p:spPr>
          <a:xfrm>
            <a:off x="5461888" y="1225643"/>
            <a:ext cx="3328670" cy="3733800"/>
          </a:xfrm>
          <a:custGeom>
            <a:avLst/>
            <a:gdLst/>
            <a:ahLst/>
            <a:cxnLst/>
            <a:rect l="l" t="t" r="r" b="b"/>
            <a:pathLst>
              <a:path w="3328670" h="3733800">
                <a:moveTo>
                  <a:pt x="3328649" y="0"/>
                </a:moveTo>
                <a:lnTo>
                  <a:pt x="0" y="1701221"/>
                </a:lnTo>
                <a:lnTo>
                  <a:pt x="3137644" y="3733277"/>
                </a:lnTo>
                <a:lnTo>
                  <a:pt x="3142850" y="3631521"/>
                </a:lnTo>
                <a:lnTo>
                  <a:pt x="3085674" y="3631521"/>
                </a:lnTo>
                <a:lnTo>
                  <a:pt x="114142" y="1707063"/>
                </a:lnTo>
                <a:lnTo>
                  <a:pt x="3076372" y="407484"/>
                </a:lnTo>
                <a:lnTo>
                  <a:pt x="3307801" y="407484"/>
                </a:lnTo>
                <a:lnTo>
                  <a:pt x="3328649" y="0"/>
                </a:lnTo>
                <a:close/>
              </a:path>
              <a:path w="3328670" h="3733800">
                <a:moveTo>
                  <a:pt x="3307801" y="407484"/>
                </a:moveTo>
                <a:lnTo>
                  <a:pt x="3076372" y="407484"/>
                </a:lnTo>
                <a:lnTo>
                  <a:pt x="3085674" y="3631521"/>
                </a:lnTo>
                <a:lnTo>
                  <a:pt x="3142850" y="3631521"/>
                </a:lnTo>
                <a:lnTo>
                  <a:pt x="3307801" y="407484"/>
                </a:lnTo>
                <a:close/>
              </a:path>
            </a:pathLst>
          </a:custGeom>
          <a:solidFill>
            <a:srgbClr val="7D6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3723856" y="0"/>
            <a:ext cx="4509135" cy="4409440"/>
          </a:xfrm>
          <a:custGeom>
            <a:avLst/>
            <a:gdLst/>
            <a:ahLst/>
            <a:cxnLst/>
            <a:rect l="l" t="t" r="r" b="b"/>
            <a:pathLst>
              <a:path w="4509134" h="4409440">
                <a:moveTo>
                  <a:pt x="2504681" y="1069365"/>
                </a:moveTo>
                <a:lnTo>
                  <a:pt x="1887270" y="0"/>
                </a:lnTo>
                <a:lnTo>
                  <a:pt x="652449" y="0"/>
                </a:lnTo>
                <a:lnTo>
                  <a:pt x="35052" y="1069365"/>
                </a:lnTo>
                <a:lnTo>
                  <a:pt x="652449" y="2138769"/>
                </a:lnTo>
                <a:lnTo>
                  <a:pt x="1887270" y="2138769"/>
                </a:lnTo>
                <a:lnTo>
                  <a:pt x="2504681" y="1069365"/>
                </a:lnTo>
                <a:close/>
              </a:path>
              <a:path w="4509134" h="4409440">
                <a:moveTo>
                  <a:pt x="2539733" y="3309378"/>
                </a:moveTo>
                <a:lnTo>
                  <a:pt x="2469629" y="3187966"/>
                </a:lnTo>
                <a:lnTo>
                  <a:pt x="2469629" y="3309378"/>
                </a:lnTo>
                <a:lnTo>
                  <a:pt x="1869782" y="4348391"/>
                </a:lnTo>
                <a:lnTo>
                  <a:pt x="669975" y="4348391"/>
                </a:lnTo>
                <a:lnTo>
                  <a:pt x="70104" y="3309378"/>
                </a:lnTo>
                <a:lnTo>
                  <a:pt x="669975" y="2270341"/>
                </a:lnTo>
                <a:lnTo>
                  <a:pt x="1869782" y="2270341"/>
                </a:lnTo>
                <a:lnTo>
                  <a:pt x="2469629" y="3309378"/>
                </a:lnTo>
                <a:lnTo>
                  <a:pt x="2469629" y="3187966"/>
                </a:lnTo>
                <a:lnTo>
                  <a:pt x="1939848" y="2270341"/>
                </a:lnTo>
                <a:lnTo>
                  <a:pt x="1904796" y="2209622"/>
                </a:lnTo>
                <a:lnTo>
                  <a:pt x="634936" y="2209622"/>
                </a:lnTo>
                <a:lnTo>
                  <a:pt x="0" y="3309378"/>
                </a:lnTo>
                <a:lnTo>
                  <a:pt x="634936" y="4409135"/>
                </a:lnTo>
                <a:lnTo>
                  <a:pt x="1904796" y="4409135"/>
                </a:lnTo>
                <a:lnTo>
                  <a:pt x="1939861" y="4348391"/>
                </a:lnTo>
                <a:lnTo>
                  <a:pt x="2539733" y="3309378"/>
                </a:lnTo>
                <a:close/>
              </a:path>
              <a:path w="4509134" h="4409440">
                <a:moveTo>
                  <a:pt x="4508855" y="2179282"/>
                </a:moveTo>
                <a:lnTo>
                  <a:pt x="4438764" y="2057882"/>
                </a:lnTo>
                <a:lnTo>
                  <a:pt x="4438764" y="2179282"/>
                </a:lnTo>
                <a:lnTo>
                  <a:pt x="3838879" y="3218294"/>
                </a:lnTo>
                <a:lnTo>
                  <a:pt x="2639123" y="3218294"/>
                </a:lnTo>
                <a:lnTo>
                  <a:pt x="2039251" y="2179282"/>
                </a:lnTo>
                <a:lnTo>
                  <a:pt x="2639123" y="1140231"/>
                </a:lnTo>
                <a:lnTo>
                  <a:pt x="3838879" y="1140231"/>
                </a:lnTo>
                <a:lnTo>
                  <a:pt x="4438764" y="2179282"/>
                </a:lnTo>
                <a:lnTo>
                  <a:pt x="4438764" y="2057882"/>
                </a:lnTo>
                <a:lnTo>
                  <a:pt x="3908971" y="1140231"/>
                </a:lnTo>
                <a:lnTo>
                  <a:pt x="3873931" y="1079538"/>
                </a:lnTo>
                <a:lnTo>
                  <a:pt x="2604058" y="1079538"/>
                </a:lnTo>
                <a:lnTo>
                  <a:pt x="1969096" y="2179282"/>
                </a:lnTo>
                <a:lnTo>
                  <a:pt x="2604058" y="3279013"/>
                </a:lnTo>
                <a:lnTo>
                  <a:pt x="3873931" y="3279013"/>
                </a:lnTo>
                <a:lnTo>
                  <a:pt x="3908983" y="3218294"/>
                </a:lnTo>
                <a:lnTo>
                  <a:pt x="4508855" y="2179282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0" y="5678271"/>
            <a:ext cx="1448435" cy="998855"/>
          </a:xfrm>
          <a:custGeom>
            <a:avLst/>
            <a:gdLst/>
            <a:ahLst/>
            <a:cxnLst/>
            <a:rect l="l" t="t" r="r" b="b"/>
            <a:pathLst>
              <a:path w="1448435" h="998854">
                <a:moveTo>
                  <a:pt x="750481" y="166954"/>
                </a:moveTo>
                <a:lnTo>
                  <a:pt x="746671" y="155930"/>
                </a:lnTo>
                <a:lnTo>
                  <a:pt x="738873" y="147256"/>
                </a:lnTo>
                <a:lnTo>
                  <a:pt x="728700" y="142405"/>
                </a:lnTo>
                <a:lnTo>
                  <a:pt x="717461" y="141719"/>
                </a:lnTo>
                <a:lnTo>
                  <a:pt x="706437" y="145529"/>
                </a:lnTo>
                <a:lnTo>
                  <a:pt x="423392" y="312089"/>
                </a:lnTo>
                <a:lnTo>
                  <a:pt x="408914" y="337705"/>
                </a:lnTo>
                <a:lnTo>
                  <a:pt x="408965" y="342722"/>
                </a:lnTo>
                <a:lnTo>
                  <a:pt x="442188" y="366585"/>
                </a:lnTo>
                <a:lnTo>
                  <a:pt x="453237" y="362775"/>
                </a:lnTo>
                <a:lnTo>
                  <a:pt x="736244" y="196151"/>
                </a:lnTo>
                <a:lnTo>
                  <a:pt x="744931" y="188366"/>
                </a:lnTo>
                <a:lnTo>
                  <a:pt x="749782" y="178206"/>
                </a:lnTo>
                <a:lnTo>
                  <a:pt x="750481" y="166954"/>
                </a:lnTo>
                <a:close/>
              </a:path>
              <a:path w="1448435" h="998854">
                <a:moveTo>
                  <a:pt x="756056" y="831049"/>
                </a:moveTo>
                <a:lnTo>
                  <a:pt x="455561" y="640257"/>
                </a:lnTo>
                <a:lnTo>
                  <a:pt x="444461" y="636651"/>
                </a:lnTo>
                <a:lnTo>
                  <a:pt x="433222" y="637527"/>
                </a:lnTo>
                <a:lnTo>
                  <a:pt x="423138" y="642543"/>
                </a:lnTo>
                <a:lnTo>
                  <a:pt x="415505" y="651370"/>
                </a:lnTo>
                <a:lnTo>
                  <a:pt x="412864" y="656018"/>
                </a:lnTo>
                <a:lnTo>
                  <a:pt x="411645" y="661111"/>
                </a:lnTo>
                <a:lnTo>
                  <a:pt x="411670" y="666089"/>
                </a:lnTo>
                <a:lnTo>
                  <a:pt x="712393" y="853224"/>
                </a:lnTo>
                <a:lnTo>
                  <a:pt x="723468" y="856869"/>
                </a:lnTo>
                <a:lnTo>
                  <a:pt x="734695" y="855992"/>
                </a:lnTo>
                <a:lnTo>
                  <a:pt x="744778" y="850963"/>
                </a:lnTo>
                <a:lnTo>
                  <a:pt x="752436" y="842149"/>
                </a:lnTo>
                <a:lnTo>
                  <a:pt x="756056" y="831049"/>
                </a:lnTo>
                <a:close/>
              </a:path>
              <a:path w="1448435" h="998854">
                <a:moveTo>
                  <a:pt x="1039279" y="660806"/>
                </a:moveTo>
                <a:lnTo>
                  <a:pt x="1036510" y="332384"/>
                </a:lnTo>
                <a:lnTo>
                  <a:pt x="1006856" y="303263"/>
                </a:lnTo>
                <a:lnTo>
                  <a:pt x="995451" y="305663"/>
                </a:lnTo>
                <a:lnTo>
                  <a:pt x="986167" y="312039"/>
                </a:lnTo>
                <a:lnTo>
                  <a:pt x="979944" y="321424"/>
                </a:lnTo>
                <a:lnTo>
                  <a:pt x="977722" y="332892"/>
                </a:lnTo>
                <a:lnTo>
                  <a:pt x="980490" y="661289"/>
                </a:lnTo>
                <a:lnTo>
                  <a:pt x="982903" y="672719"/>
                </a:lnTo>
                <a:lnTo>
                  <a:pt x="989291" y="682015"/>
                </a:lnTo>
                <a:lnTo>
                  <a:pt x="998677" y="688251"/>
                </a:lnTo>
                <a:lnTo>
                  <a:pt x="1010132" y="690460"/>
                </a:lnTo>
                <a:lnTo>
                  <a:pt x="1021549" y="688047"/>
                </a:lnTo>
                <a:lnTo>
                  <a:pt x="1030846" y="681672"/>
                </a:lnTo>
                <a:lnTo>
                  <a:pt x="1037069" y="672274"/>
                </a:lnTo>
                <a:lnTo>
                  <a:pt x="1039279" y="660806"/>
                </a:lnTo>
                <a:close/>
              </a:path>
              <a:path w="1448435" h="998854">
                <a:moveTo>
                  <a:pt x="1448028" y="898385"/>
                </a:moveTo>
                <a:lnTo>
                  <a:pt x="1447139" y="887171"/>
                </a:lnTo>
                <a:lnTo>
                  <a:pt x="1442110" y="877087"/>
                </a:lnTo>
                <a:lnTo>
                  <a:pt x="1433296" y="869442"/>
                </a:lnTo>
                <a:lnTo>
                  <a:pt x="1250467" y="765949"/>
                </a:lnTo>
                <a:lnTo>
                  <a:pt x="1162253" y="716013"/>
                </a:lnTo>
                <a:lnTo>
                  <a:pt x="1158633" y="284734"/>
                </a:lnTo>
                <a:lnTo>
                  <a:pt x="1158570" y="277393"/>
                </a:lnTo>
                <a:lnTo>
                  <a:pt x="1244384" y="226872"/>
                </a:lnTo>
                <a:lnTo>
                  <a:pt x="1426933" y="119392"/>
                </a:lnTo>
                <a:lnTo>
                  <a:pt x="1441196" y="90195"/>
                </a:lnTo>
                <a:lnTo>
                  <a:pt x="1437386" y="79159"/>
                </a:lnTo>
                <a:lnTo>
                  <a:pt x="1429575" y="70472"/>
                </a:lnTo>
                <a:lnTo>
                  <a:pt x="1419415" y="65620"/>
                </a:lnTo>
                <a:lnTo>
                  <a:pt x="1408176" y="64935"/>
                </a:lnTo>
                <a:lnTo>
                  <a:pt x="1397165" y="68732"/>
                </a:lnTo>
                <a:lnTo>
                  <a:pt x="1128547" y="226872"/>
                </a:lnTo>
                <a:lnTo>
                  <a:pt x="1103464" y="212674"/>
                </a:lnTo>
                <a:lnTo>
                  <a:pt x="1103464" y="714006"/>
                </a:lnTo>
                <a:lnTo>
                  <a:pt x="727786" y="935164"/>
                </a:lnTo>
                <a:lnTo>
                  <a:pt x="441020" y="772795"/>
                </a:lnTo>
                <a:lnTo>
                  <a:pt x="348411" y="720356"/>
                </a:lnTo>
                <a:lnTo>
                  <a:pt x="344728" y="284734"/>
                </a:lnTo>
                <a:lnTo>
                  <a:pt x="344728" y="284492"/>
                </a:lnTo>
                <a:lnTo>
                  <a:pt x="430987" y="233705"/>
                </a:lnTo>
                <a:lnTo>
                  <a:pt x="720432" y="63322"/>
                </a:lnTo>
                <a:lnTo>
                  <a:pt x="1099781" y="278104"/>
                </a:lnTo>
                <a:lnTo>
                  <a:pt x="1103464" y="714006"/>
                </a:lnTo>
                <a:lnTo>
                  <a:pt x="1103464" y="212674"/>
                </a:lnTo>
                <a:lnTo>
                  <a:pt x="839736" y="63322"/>
                </a:lnTo>
                <a:lnTo>
                  <a:pt x="734631" y="3810"/>
                </a:lnTo>
                <a:lnTo>
                  <a:pt x="727748" y="1054"/>
                </a:lnTo>
                <a:lnTo>
                  <a:pt x="728446" y="1054"/>
                </a:lnTo>
                <a:lnTo>
                  <a:pt x="719886" y="0"/>
                </a:lnTo>
                <a:lnTo>
                  <a:pt x="712355" y="1054"/>
                </a:lnTo>
                <a:lnTo>
                  <a:pt x="705231" y="4064"/>
                </a:lnTo>
                <a:lnTo>
                  <a:pt x="315099" y="233705"/>
                </a:lnTo>
                <a:lnTo>
                  <a:pt x="43878" y="80149"/>
                </a:lnTo>
                <a:lnTo>
                  <a:pt x="32791" y="76517"/>
                </a:lnTo>
                <a:lnTo>
                  <a:pt x="21551" y="77393"/>
                </a:lnTo>
                <a:lnTo>
                  <a:pt x="11480" y="82410"/>
                </a:lnTo>
                <a:lnTo>
                  <a:pt x="3822" y="91236"/>
                </a:lnTo>
                <a:lnTo>
                  <a:pt x="1181" y="95910"/>
                </a:lnTo>
                <a:lnTo>
                  <a:pt x="0" y="100965"/>
                </a:lnTo>
                <a:lnTo>
                  <a:pt x="0" y="105956"/>
                </a:lnTo>
                <a:lnTo>
                  <a:pt x="285953" y="284734"/>
                </a:lnTo>
                <a:lnTo>
                  <a:pt x="289585" y="714006"/>
                </a:lnTo>
                <a:lnTo>
                  <a:pt x="289661" y="723366"/>
                </a:lnTo>
                <a:lnTo>
                  <a:pt x="21234" y="881354"/>
                </a:lnTo>
                <a:lnTo>
                  <a:pt x="15011" y="886244"/>
                </a:lnTo>
                <a:lnTo>
                  <a:pt x="10464" y="892390"/>
                </a:lnTo>
                <a:lnTo>
                  <a:pt x="7670" y="899414"/>
                </a:lnTo>
                <a:lnTo>
                  <a:pt x="6781" y="906919"/>
                </a:lnTo>
                <a:lnTo>
                  <a:pt x="6832" y="911936"/>
                </a:lnTo>
                <a:lnTo>
                  <a:pt x="8115" y="916978"/>
                </a:lnTo>
                <a:lnTo>
                  <a:pt x="10858" y="921562"/>
                </a:lnTo>
                <a:lnTo>
                  <a:pt x="18630" y="930262"/>
                </a:lnTo>
                <a:lnTo>
                  <a:pt x="28892" y="935164"/>
                </a:lnTo>
                <a:lnTo>
                  <a:pt x="29603" y="935164"/>
                </a:lnTo>
                <a:lnTo>
                  <a:pt x="40030" y="935812"/>
                </a:lnTo>
                <a:lnTo>
                  <a:pt x="51066" y="932014"/>
                </a:lnTo>
                <a:lnTo>
                  <a:pt x="321602" y="772795"/>
                </a:lnTo>
                <a:lnTo>
                  <a:pt x="713600" y="994702"/>
                </a:lnTo>
                <a:lnTo>
                  <a:pt x="720750" y="997597"/>
                </a:lnTo>
                <a:lnTo>
                  <a:pt x="728294" y="998524"/>
                </a:lnTo>
                <a:lnTo>
                  <a:pt x="735838" y="997470"/>
                </a:lnTo>
                <a:lnTo>
                  <a:pt x="742975" y="994448"/>
                </a:lnTo>
                <a:lnTo>
                  <a:pt x="843686" y="935164"/>
                </a:lnTo>
                <a:lnTo>
                  <a:pt x="1131138" y="765949"/>
                </a:lnTo>
                <a:lnTo>
                  <a:pt x="1404315" y="920597"/>
                </a:lnTo>
                <a:lnTo>
                  <a:pt x="1415415" y="924217"/>
                </a:lnTo>
                <a:lnTo>
                  <a:pt x="1426654" y="923328"/>
                </a:lnTo>
                <a:lnTo>
                  <a:pt x="1436738" y="918298"/>
                </a:lnTo>
                <a:lnTo>
                  <a:pt x="1444396" y="909459"/>
                </a:lnTo>
                <a:lnTo>
                  <a:pt x="1448028" y="898385"/>
                </a:lnTo>
                <a:close/>
              </a:path>
            </a:pathLst>
          </a:custGeom>
          <a:solidFill>
            <a:srgbClr val="7D6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748131" y="9935006"/>
            <a:ext cx="13326110" cy="8619490"/>
          </a:xfrm>
          <a:custGeom>
            <a:avLst/>
            <a:gdLst/>
            <a:ahLst/>
            <a:cxnLst/>
            <a:rect l="l" t="t" r="r" b="b"/>
            <a:pathLst>
              <a:path w="13326110" h="8619490">
                <a:moveTo>
                  <a:pt x="3470186" y="4767097"/>
                </a:moveTo>
                <a:lnTo>
                  <a:pt x="3201835" y="4898034"/>
                </a:lnTo>
                <a:lnTo>
                  <a:pt x="3201835" y="5183111"/>
                </a:lnTo>
                <a:lnTo>
                  <a:pt x="3149663" y="8512810"/>
                </a:lnTo>
                <a:lnTo>
                  <a:pt x="117767" y="6468440"/>
                </a:lnTo>
                <a:lnTo>
                  <a:pt x="3201835" y="5183111"/>
                </a:lnTo>
                <a:lnTo>
                  <a:pt x="3201835" y="4898034"/>
                </a:lnTo>
                <a:lnTo>
                  <a:pt x="0" y="6460236"/>
                </a:lnTo>
                <a:lnTo>
                  <a:pt x="3201365" y="8618868"/>
                </a:lnTo>
                <a:lnTo>
                  <a:pt x="3208769" y="8512810"/>
                </a:lnTo>
                <a:lnTo>
                  <a:pt x="3441154" y="5183111"/>
                </a:lnTo>
                <a:lnTo>
                  <a:pt x="3470186" y="4767097"/>
                </a:lnTo>
                <a:close/>
              </a:path>
              <a:path w="13326110" h="8619490">
                <a:moveTo>
                  <a:pt x="12187669" y="5271859"/>
                </a:moveTo>
                <a:lnTo>
                  <a:pt x="12152884" y="5252898"/>
                </a:lnTo>
                <a:lnTo>
                  <a:pt x="12111787" y="5249545"/>
                </a:lnTo>
                <a:lnTo>
                  <a:pt x="12084241" y="5249761"/>
                </a:lnTo>
                <a:lnTo>
                  <a:pt x="12013540" y="5254498"/>
                </a:lnTo>
                <a:lnTo>
                  <a:pt x="11969788" y="5259222"/>
                </a:lnTo>
                <a:lnTo>
                  <a:pt x="11920004" y="5265648"/>
                </a:lnTo>
                <a:lnTo>
                  <a:pt x="11863883" y="5273878"/>
                </a:lnTo>
                <a:lnTo>
                  <a:pt x="11801132" y="5284025"/>
                </a:lnTo>
                <a:lnTo>
                  <a:pt x="11731409" y="5296179"/>
                </a:lnTo>
                <a:lnTo>
                  <a:pt x="11654434" y="5310454"/>
                </a:lnTo>
                <a:lnTo>
                  <a:pt x="11569865" y="5326939"/>
                </a:lnTo>
                <a:lnTo>
                  <a:pt x="11477422" y="5345735"/>
                </a:lnTo>
                <a:lnTo>
                  <a:pt x="11376774" y="5366969"/>
                </a:lnTo>
                <a:lnTo>
                  <a:pt x="11267605" y="5390718"/>
                </a:lnTo>
                <a:lnTo>
                  <a:pt x="11254702" y="5344439"/>
                </a:lnTo>
                <a:lnTo>
                  <a:pt x="11237633" y="5300243"/>
                </a:lnTo>
                <a:lnTo>
                  <a:pt x="11216653" y="5258359"/>
                </a:lnTo>
                <a:lnTo>
                  <a:pt x="11192002" y="5219027"/>
                </a:lnTo>
                <a:lnTo>
                  <a:pt x="11163935" y="5182489"/>
                </a:lnTo>
                <a:lnTo>
                  <a:pt x="11132693" y="5148986"/>
                </a:lnTo>
                <a:lnTo>
                  <a:pt x="11098530" y="5118747"/>
                </a:lnTo>
                <a:lnTo>
                  <a:pt x="11061687" y="5092027"/>
                </a:lnTo>
                <a:lnTo>
                  <a:pt x="11022419" y="5069052"/>
                </a:lnTo>
                <a:lnTo>
                  <a:pt x="10980966" y="5050079"/>
                </a:lnTo>
                <a:lnTo>
                  <a:pt x="10937583" y="5035321"/>
                </a:lnTo>
                <a:lnTo>
                  <a:pt x="10892523" y="5025034"/>
                </a:lnTo>
                <a:lnTo>
                  <a:pt x="10846003" y="5019446"/>
                </a:lnTo>
                <a:lnTo>
                  <a:pt x="10798302" y="5018811"/>
                </a:lnTo>
                <a:lnTo>
                  <a:pt x="10759415" y="5022088"/>
                </a:lnTo>
                <a:lnTo>
                  <a:pt x="10721531" y="5028654"/>
                </a:lnTo>
                <a:lnTo>
                  <a:pt x="10684777" y="5038344"/>
                </a:lnTo>
                <a:lnTo>
                  <a:pt x="10649280" y="5050980"/>
                </a:lnTo>
                <a:lnTo>
                  <a:pt x="10495229" y="4796879"/>
                </a:lnTo>
                <a:lnTo>
                  <a:pt x="10530421" y="4760785"/>
                </a:lnTo>
                <a:lnTo>
                  <a:pt x="10561028" y="4720374"/>
                </a:lnTo>
                <a:lnTo>
                  <a:pt x="10586618" y="4676127"/>
                </a:lnTo>
                <a:lnTo>
                  <a:pt x="10606786" y="4628527"/>
                </a:lnTo>
                <a:lnTo>
                  <a:pt x="10621074" y="4578032"/>
                </a:lnTo>
                <a:lnTo>
                  <a:pt x="10629075" y="4525124"/>
                </a:lnTo>
                <a:lnTo>
                  <a:pt x="10630357" y="4470273"/>
                </a:lnTo>
                <a:lnTo>
                  <a:pt x="10624731" y="4415752"/>
                </a:lnTo>
                <a:lnTo>
                  <a:pt x="10612552" y="4363669"/>
                </a:lnTo>
                <a:lnTo>
                  <a:pt x="10594289" y="4314495"/>
                </a:lnTo>
                <a:lnTo>
                  <a:pt x="10570426" y="4268648"/>
                </a:lnTo>
                <a:lnTo>
                  <a:pt x="10541394" y="4226572"/>
                </a:lnTo>
                <a:lnTo>
                  <a:pt x="10507675" y="4188701"/>
                </a:lnTo>
                <a:lnTo>
                  <a:pt x="10469715" y="4155478"/>
                </a:lnTo>
                <a:lnTo>
                  <a:pt x="10603103" y="3889908"/>
                </a:lnTo>
                <a:lnTo>
                  <a:pt x="10639489" y="3899687"/>
                </a:lnTo>
                <a:lnTo>
                  <a:pt x="10676890" y="3906443"/>
                </a:lnTo>
                <a:lnTo>
                  <a:pt x="10715181" y="3909999"/>
                </a:lnTo>
                <a:lnTo>
                  <a:pt x="10754220" y="3910177"/>
                </a:lnTo>
                <a:lnTo>
                  <a:pt x="10801718" y="3905758"/>
                </a:lnTo>
                <a:lnTo>
                  <a:pt x="10847642" y="3896499"/>
                </a:lnTo>
                <a:lnTo>
                  <a:pt x="10891749" y="3882656"/>
                </a:lnTo>
                <a:lnTo>
                  <a:pt x="10933824" y="3864508"/>
                </a:lnTo>
                <a:lnTo>
                  <a:pt x="10973638" y="3842283"/>
                </a:lnTo>
                <a:lnTo>
                  <a:pt x="11010951" y="3816273"/>
                </a:lnTo>
                <a:lnTo>
                  <a:pt x="11045558" y="3786708"/>
                </a:lnTo>
                <a:lnTo>
                  <a:pt x="11077207" y="3753853"/>
                </a:lnTo>
                <a:lnTo>
                  <a:pt x="11105693" y="3717975"/>
                </a:lnTo>
                <a:lnTo>
                  <a:pt x="11130763" y="3679317"/>
                </a:lnTo>
                <a:lnTo>
                  <a:pt x="11152213" y="3638156"/>
                </a:lnTo>
                <a:lnTo>
                  <a:pt x="11169802" y="3594747"/>
                </a:lnTo>
                <a:lnTo>
                  <a:pt x="11183315" y="3549332"/>
                </a:lnTo>
                <a:lnTo>
                  <a:pt x="11192510" y="3502177"/>
                </a:lnTo>
                <a:lnTo>
                  <a:pt x="11886171" y="3474593"/>
                </a:lnTo>
                <a:lnTo>
                  <a:pt x="11920449" y="3465931"/>
                </a:lnTo>
                <a:lnTo>
                  <a:pt x="11947868" y="3444938"/>
                </a:lnTo>
                <a:lnTo>
                  <a:pt x="11965711" y="3414750"/>
                </a:lnTo>
                <a:lnTo>
                  <a:pt x="11971249" y="3378492"/>
                </a:lnTo>
                <a:lnTo>
                  <a:pt x="11962841" y="3342690"/>
                </a:lnTo>
                <a:lnTo>
                  <a:pt x="11942661" y="3313976"/>
                </a:lnTo>
                <a:lnTo>
                  <a:pt x="11913654" y="3295231"/>
                </a:lnTo>
                <a:lnTo>
                  <a:pt x="11878805" y="3289312"/>
                </a:lnTo>
                <a:lnTo>
                  <a:pt x="11185144" y="3316897"/>
                </a:lnTo>
                <a:lnTo>
                  <a:pt x="11172228" y="3270618"/>
                </a:lnTo>
                <a:lnTo>
                  <a:pt x="11155159" y="3226422"/>
                </a:lnTo>
                <a:lnTo>
                  <a:pt x="11134179" y="3184537"/>
                </a:lnTo>
                <a:lnTo>
                  <a:pt x="11109528" y="3145218"/>
                </a:lnTo>
                <a:lnTo>
                  <a:pt x="11081461" y="3108680"/>
                </a:lnTo>
                <a:lnTo>
                  <a:pt x="11050219" y="3075178"/>
                </a:lnTo>
                <a:lnTo>
                  <a:pt x="11016056" y="3044952"/>
                </a:lnTo>
                <a:lnTo>
                  <a:pt x="10979214" y="3018231"/>
                </a:lnTo>
                <a:lnTo>
                  <a:pt x="10939945" y="2995269"/>
                </a:lnTo>
                <a:lnTo>
                  <a:pt x="10898505" y="2976283"/>
                </a:lnTo>
                <a:lnTo>
                  <a:pt x="10855122" y="2961538"/>
                </a:lnTo>
                <a:lnTo>
                  <a:pt x="10810050" y="2951251"/>
                </a:lnTo>
                <a:lnTo>
                  <a:pt x="10763542" y="2945676"/>
                </a:lnTo>
                <a:lnTo>
                  <a:pt x="10715841" y="2945041"/>
                </a:lnTo>
                <a:lnTo>
                  <a:pt x="10676941" y="2948305"/>
                </a:lnTo>
                <a:lnTo>
                  <a:pt x="10639057" y="2954858"/>
                </a:lnTo>
                <a:lnTo>
                  <a:pt x="10602303" y="2964535"/>
                </a:lnTo>
                <a:lnTo>
                  <a:pt x="10566806" y="2977146"/>
                </a:lnTo>
                <a:lnTo>
                  <a:pt x="10195128" y="2364194"/>
                </a:lnTo>
                <a:lnTo>
                  <a:pt x="10170731" y="2337524"/>
                </a:lnTo>
                <a:lnTo>
                  <a:pt x="10139528" y="2323147"/>
                </a:lnTo>
                <a:lnTo>
                  <a:pt x="10105492" y="2322017"/>
                </a:lnTo>
                <a:lnTo>
                  <a:pt x="10072560" y="2335111"/>
                </a:lnTo>
                <a:lnTo>
                  <a:pt x="10047059" y="2360460"/>
                </a:lnTo>
                <a:lnTo>
                  <a:pt x="10033368" y="2392972"/>
                </a:lnTo>
                <a:lnTo>
                  <a:pt x="10032403" y="2428481"/>
                </a:lnTo>
                <a:lnTo>
                  <a:pt x="10045014" y="2462847"/>
                </a:lnTo>
                <a:lnTo>
                  <a:pt x="10416870" y="3075978"/>
                </a:lnTo>
                <a:lnTo>
                  <a:pt x="10383558" y="3112427"/>
                </a:lnTo>
                <a:lnTo>
                  <a:pt x="10354018" y="3152317"/>
                </a:lnTo>
                <a:lnTo>
                  <a:pt x="10328567" y="3195332"/>
                </a:lnTo>
                <a:lnTo>
                  <a:pt x="10307472" y="3241141"/>
                </a:lnTo>
                <a:lnTo>
                  <a:pt x="10291039" y="3289439"/>
                </a:lnTo>
                <a:lnTo>
                  <a:pt x="10279570" y="3339909"/>
                </a:lnTo>
                <a:lnTo>
                  <a:pt x="10273335" y="3392208"/>
                </a:lnTo>
                <a:lnTo>
                  <a:pt x="10272636" y="3446043"/>
                </a:lnTo>
                <a:lnTo>
                  <a:pt x="10277602" y="3499599"/>
                </a:lnTo>
                <a:lnTo>
                  <a:pt x="10287965" y="3551212"/>
                </a:lnTo>
                <a:lnTo>
                  <a:pt x="10303421" y="3600577"/>
                </a:lnTo>
                <a:lnTo>
                  <a:pt x="10323627" y="3647402"/>
                </a:lnTo>
                <a:lnTo>
                  <a:pt x="10348290" y="3691394"/>
                </a:lnTo>
                <a:lnTo>
                  <a:pt x="10377081" y="3732238"/>
                </a:lnTo>
                <a:lnTo>
                  <a:pt x="10409695" y="3769652"/>
                </a:lnTo>
                <a:lnTo>
                  <a:pt x="10445801" y="3803319"/>
                </a:lnTo>
                <a:lnTo>
                  <a:pt x="10305974" y="4081653"/>
                </a:lnTo>
                <a:lnTo>
                  <a:pt x="10285031" y="4078338"/>
                </a:lnTo>
                <a:lnTo>
                  <a:pt x="10263810" y="4076128"/>
                </a:lnTo>
                <a:lnTo>
                  <a:pt x="10242309" y="4075112"/>
                </a:lnTo>
                <a:lnTo>
                  <a:pt x="10220503" y="4075341"/>
                </a:lnTo>
                <a:lnTo>
                  <a:pt x="10170516" y="4080637"/>
                </a:lnTo>
                <a:lnTo>
                  <a:pt x="10122687" y="4092194"/>
                </a:lnTo>
                <a:lnTo>
                  <a:pt x="10077361" y="4109593"/>
                </a:lnTo>
                <a:lnTo>
                  <a:pt x="10034930" y="4132415"/>
                </a:lnTo>
                <a:lnTo>
                  <a:pt x="9995764" y="4160228"/>
                </a:lnTo>
                <a:lnTo>
                  <a:pt x="9960229" y="4192638"/>
                </a:lnTo>
                <a:lnTo>
                  <a:pt x="9928682" y="4229189"/>
                </a:lnTo>
                <a:lnTo>
                  <a:pt x="9901504" y="4269498"/>
                </a:lnTo>
                <a:lnTo>
                  <a:pt x="9879076" y="4313110"/>
                </a:lnTo>
                <a:lnTo>
                  <a:pt x="9861753" y="4359630"/>
                </a:lnTo>
                <a:lnTo>
                  <a:pt x="9849917" y="4408640"/>
                </a:lnTo>
                <a:lnTo>
                  <a:pt x="9476448" y="4423486"/>
                </a:lnTo>
                <a:lnTo>
                  <a:pt x="9463494" y="4377194"/>
                </a:lnTo>
                <a:lnTo>
                  <a:pt x="9446400" y="4332986"/>
                </a:lnTo>
                <a:lnTo>
                  <a:pt x="9425394" y="4291101"/>
                </a:lnTo>
                <a:lnTo>
                  <a:pt x="9400730" y="4251757"/>
                </a:lnTo>
                <a:lnTo>
                  <a:pt x="9372651" y="4215219"/>
                </a:lnTo>
                <a:lnTo>
                  <a:pt x="9341421" y="4181729"/>
                </a:lnTo>
                <a:lnTo>
                  <a:pt x="9307258" y="4151490"/>
                </a:lnTo>
                <a:lnTo>
                  <a:pt x="9270416" y="4124782"/>
                </a:lnTo>
                <a:lnTo>
                  <a:pt x="9231147" y="4101808"/>
                </a:lnTo>
                <a:lnTo>
                  <a:pt x="9189695" y="4082834"/>
                </a:lnTo>
                <a:lnTo>
                  <a:pt x="9146311" y="4068089"/>
                </a:lnTo>
                <a:lnTo>
                  <a:pt x="9101226" y="4057802"/>
                </a:lnTo>
                <a:lnTo>
                  <a:pt x="9054694" y="4052227"/>
                </a:lnTo>
                <a:lnTo>
                  <a:pt x="9006967" y="4051592"/>
                </a:lnTo>
                <a:lnTo>
                  <a:pt x="8974671" y="4054056"/>
                </a:lnTo>
                <a:lnTo>
                  <a:pt x="8943073" y="4058793"/>
                </a:lnTo>
                <a:lnTo>
                  <a:pt x="8912225" y="4065714"/>
                </a:lnTo>
                <a:lnTo>
                  <a:pt x="8882228" y="4074757"/>
                </a:lnTo>
                <a:lnTo>
                  <a:pt x="8515147" y="3469551"/>
                </a:lnTo>
                <a:lnTo>
                  <a:pt x="8490737" y="3442906"/>
                </a:lnTo>
                <a:lnTo>
                  <a:pt x="8459546" y="3428542"/>
                </a:lnTo>
                <a:lnTo>
                  <a:pt x="8425510" y="3427399"/>
                </a:lnTo>
                <a:lnTo>
                  <a:pt x="8392554" y="3440392"/>
                </a:lnTo>
                <a:lnTo>
                  <a:pt x="8367090" y="3465804"/>
                </a:lnTo>
                <a:lnTo>
                  <a:pt x="8353450" y="3498304"/>
                </a:lnTo>
                <a:lnTo>
                  <a:pt x="8352498" y="3533762"/>
                </a:lnTo>
                <a:lnTo>
                  <a:pt x="8365134" y="3568115"/>
                </a:lnTo>
                <a:lnTo>
                  <a:pt x="8726945" y="4164863"/>
                </a:lnTo>
                <a:lnTo>
                  <a:pt x="8693518" y="4197439"/>
                </a:lnTo>
                <a:lnTo>
                  <a:pt x="8663343" y="4233278"/>
                </a:lnTo>
                <a:lnTo>
                  <a:pt x="8636660" y="4272127"/>
                </a:lnTo>
                <a:lnTo>
                  <a:pt x="8613724" y="4313682"/>
                </a:lnTo>
                <a:lnTo>
                  <a:pt x="8594776" y="4357687"/>
                </a:lnTo>
                <a:lnTo>
                  <a:pt x="8580056" y="4403839"/>
                </a:lnTo>
                <a:lnTo>
                  <a:pt x="8569833" y="4451870"/>
                </a:lnTo>
                <a:lnTo>
                  <a:pt x="8564334" y="4501515"/>
                </a:lnTo>
                <a:lnTo>
                  <a:pt x="8563813" y="4552467"/>
                </a:lnTo>
                <a:lnTo>
                  <a:pt x="8568372" y="4603229"/>
                </a:lnTo>
                <a:lnTo>
                  <a:pt x="8577796" y="4652276"/>
                </a:lnTo>
                <a:lnTo>
                  <a:pt x="8591804" y="4699343"/>
                </a:lnTo>
                <a:lnTo>
                  <a:pt x="8610143" y="4744161"/>
                </a:lnTo>
                <a:lnTo>
                  <a:pt x="8632520" y="4786490"/>
                </a:lnTo>
                <a:lnTo>
                  <a:pt x="8658682" y="4826076"/>
                </a:lnTo>
                <a:lnTo>
                  <a:pt x="8688362" y="4862665"/>
                </a:lnTo>
                <a:lnTo>
                  <a:pt x="8721293" y="4895989"/>
                </a:lnTo>
                <a:lnTo>
                  <a:pt x="8757209" y="4925796"/>
                </a:lnTo>
                <a:lnTo>
                  <a:pt x="8443925" y="5549392"/>
                </a:lnTo>
                <a:lnTo>
                  <a:pt x="8469719" y="5591543"/>
                </a:lnTo>
                <a:lnTo>
                  <a:pt x="8482470" y="5625922"/>
                </a:lnTo>
                <a:lnTo>
                  <a:pt x="8485327" y="5653354"/>
                </a:lnTo>
                <a:lnTo>
                  <a:pt x="8481416" y="5674626"/>
                </a:lnTo>
                <a:lnTo>
                  <a:pt x="8472703" y="5692610"/>
                </a:lnTo>
                <a:lnTo>
                  <a:pt x="8462620" y="5707507"/>
                </a:lnTo>
                <a:lnTo>
                  <a:pt x="8454415" y="5722036"/>
                </a:lnTo>
                <a:lnTo>
                  <a:pt x="8469693" y="5776696"/>
                </a:lnTo>
                <a:lnTo>
                  <a:pt x="8505698" y="5804065"/>
                </a:lnTo>
                <a:lnTo>
                  <a:pt x="8919159" y="5003495"/>
                </a:lnTo>
                <a:lnTo>
                  <a:pt x="8949779" y="5010023"/>
                </a:lnTo>
                <a:lnTo>
                  <a:pt x="8981084" y="5014468"/>
                </a:lnTo>
                <a:lnTo>
                  <a:pt x="9012961" y="5016690"/>
                </a:lnTo>
                <a:lnTo>
                  <a:pt x="9045346" y="5016601"/>
                </a:lnTo>
                <a:lnTo>
                  <a:pt x="9092870" y="5012182"/>
                </a:lnTo>
                <a:lnTo>
                  <a:pt x="9138818" y="5002923"/>
                </a:lnTo>
                <a:lnTo>
                  <a:pt x="9182938" y="4989093"/>
                </a:lnTo>
                <a:lnTo>
                  <a:pt x="9225013" y="4970958"/>
                </a:lnTo>
                <a:lnTo>
                  <a:pt x="9264828" y="4948758"/>
                </a:lnTo>
                <a:lnTo>
                  <a:pt x="9302153" y="4922748"/>
                </a:lnTo>
                <a:lnTo>
                  <a:pt x="9336748" y="4893195"/>
                </a:lnTo>
                <a:lnTo>
                  <a:pt x="9368409" y="4860353"/>
                </a:lnTo>
                <a:lnTo>
                  <a:pt x="9396882" y="4824488"/>
                </a:lnTo>
                <a:lnTo>
                  <a:pt x="9421978" y="4785842"/>
                </a:lnTo>
                <a:lnTo>
                  <a:pt x="9443428" y="4744682"/>
                </a:lnTo>
                <a:lnTo>
                  <a:pt x="9461043" y="4701273"/>
                </a:lnTo>
                <a:lnTo>
                  <a:pt x="9474581" y="4655845"/>
                </a:lnTo>
                <a:lnTo>
                  <a:pt x="9483814" y="4608690"/>
                </a:lnTo>
                <a:lnTo>
                  <a:pt x="9857270" y="4593831"/>
                </a:lnTo>
                <a:lnTo>
                  <a:pt x="9872967" y="4641735"/>
                </a:lnTo>
                <a:lnTo>
                  <a:pt x="9893935" y="4686732"/>
                </a:lnTo>
                <a:lnTo>
                  <a:pt x="9919754" y="4728413"/>
                </a:lnTo>
                <a:lnTo>
                  <a:pt x="9950044" y="4766424"/>
                </a:lnTo>
                <a:lnTo>
                  <a:pt x="9984384" y="4800358"/>
                </a:lnTo>
                <a:lnTo>
                  <a:pt x="10022395" y="4829822"/>
                </a:lnTo>
                <a:lnTo>
                  <a:pt x="10063645" y="4854422"/>
                </a:lnTo>
                <a:lnTo>
                  <a:pt x="10107752" y="4873790"/>
                </a:lnTo>
                <a:lnTo>
                  <a:pt x="10154310" y="4887531"/>
                </a:lnTo>
                <a:lnTo>
                  <a:pt x="10202913" y="4895253"/>
                </a:lnTo>
                <a:lnTo>
                  <a:pt x="10253167" y="4896561"/>
                </a:lnTo>
                <a:lnTo>
                  <a:pt x="10274910" y="4895050"/>
                </a:lnTo>
                <a:lnTo>
                  <a:pt x="10296271" y="4892332"/>
                </a:lnTo>
                <a:lnTo>
                  <a:pt x="10317251" y="4888433"/>
                </a:lnTo>
                <a:lnTo>
                  <a:pt x="10337863" y="4883442"/>
                </a:lnTo>
                <a:lnTo>
                  <a:pt x="10499344" y="5149837"/>
                </a:lnTo>
                <a:lnTo>
                  <a:pt x="10466032" y="5186286"/>
                </a:lnTo>
                <a:lnTo>
                  <a:pt x="10436504" y="5226177"/>
                </a:lnTo>
                <a:lnTo>
                  <a:pt x="10411041" y="5269179"/>
                </a:lnTo>
                <a:lnTo>
                  <a:pt x="10389946" y="5314975"/>
                </a:lnTo>
                <a:lnTo>
                  <a:pt x="10373525" y="5363248"/>
                </a:lnTo>
                <a:lnTo>
                  <a:pt x="10362044" y="5413692"/>
                </a:lnTo>
                <a:lnTo>
                  <a:pt x="10355809" y="5465965"/>
                </a:lnTo>
                <a:lnTo>
                  <a:pt x="10355097" y="5519763"/>
                </a:lnTo>
                <a:lnTo>
                  <a:pt x="10360076" y="5573331"/>
                </a:lnTo>
                <a:lnTo>
                  <a:pt x="10370439" y="5624944"/>
                </a:lnTo>
                <a:lnTo>
                  <a:pt x="10385895" y="5674334"/>
                </a:lnTo>
                <a:lnTo>
                  <a:pt x="10406101" y="5721172"/>
                </a:lnTo>
                <a:lnTo>
                  <a:pt x="10430764" y="5765177"/>
                </a:lnTo>
                <a:lnTo>
                  <a:pt x="10459555" y="5806046"/>
                </a:lnTo>
                <a:lnTo>
                  <a:pt x="10492168" y="5843460"/>
                </a:lnTo>
                <a:lnTo>
                  <a:pt x="10528275" y="5877128"/>
                </a:lnTo>
                <a:lnTo>
                  <a:pt x="10206279" y="6517767"/>
                </a:lnTo>
                <a:lnTo>
                  <a:pt x="10196424" y="6553086"/>
                </a:lnTo>
                <a:lnTo>
                  <a:pt x="10200221" y="6588430"/>
                </a:lnTo>
                <a:lnTo>
                  <a:pt x="10216439" y="6619786"/>
                </a:lnTo>
                <a:lnTo>
                  <a:pt x="10254767" y="6648158"/>
                </a:lnTo>
                <a:lnTo>
                  <a:pt x="10288689" y="6653847"/>
                </a:lnTo>
                <a:lnTo>
                  <a:pt x="10311206" y="6649872"/>
                </a:lnTo>
                <a:lnTo>
                  <a:pt x="10331996" y="6640030"/>
                </a:lnTo>
                <a:lnTo>
                  <a:pt x="10349890" y="6624739"/>
                </a:lnTo>
                <a:lnTo>
                  <a:pt x="10363759" y="6604406"/>
                </a:lnTo>
                <a:lnTo>
                  <a:pt x="10685590" y="5963767"/>
                </a:lnTo>
                <a:lnTo>
                  <a:pt x="10721962" y="5973534"/>
                </a:lnTo>
                <a:lnTo>
                  <a:pt x="10759377" y="5980239"/>
                </a:lnTo>
                <a:lnTo>
                  <a:pt x="10797654" y="5983744"/>
                </a:lnTo>
                <a:lnTo>
                  <a:pt x="10836694" y="5983910"/>
                </a:lnTo>
                <a:lnTo>
                  <a:pt x="10884192" y="5979490"/>
                </a:lnTo>
                <a:lnTo>
                  <a:pt x="10930115" y="5970232"/>
                </a:lnTo>
                <a:lnTo>
                  <a:pt x="10974222" y="5956401"/>
                </a:lnTo>
                <a:lnTo>
                  <a:pt x="11016298" y="5938253"/>
                </a:lnTo>
                <a:lnTo>
                  <a:pt x="11056099" y="5916041"/>
                </a:lnTo>
                <a:lnTo>
                  <a:pt x="11093425" y="5890031"/>
                </a:lnTo>
                <a:lnTo>
                  <a:pt x="11128032" y="5860478"/>
                </a:lnTo>
                <a:lnTo>
                  <a:pt x="11159681" y="5827636"/>
                </a:lnTo>
                <a:lnTo>
                  <a:pt x="11188167" y="5791759"/>
                </a:lnTo>
                <a:lnTo>
                  <a:pt x="11213236" y="5753112"/>
                </a:lnTo>
                <a:lnTo>
                  <a:pt x="11234687" y="5711964"/>
                </a:lnTo>
                <a:lnTo>
                  <a:pt x="11252276" y="5668556"/>
                </a:lnTo>
                <a:lnTo>
                  <a:pt x="11265789" y="5623141"/>
                </a:lnTo>
                <a:lnTo>
                  <a:pt x="11274984" y="5575998"/>
                </a:lnTo>
                <a:lnTo>
                  <a:pt x="11968645" y="5548414"/>
                </a:lnTo>
                <a:lnTo>
                  <a:pt x="12006542" y="5506478"/>
                </a:lnTo>
                <a:lnTo>
                  <a:pt x="12053722" y="5452211"/>
                </a:lnTo>
                <a:lnTo>
                  <a:pt x="12103824" y="5393156"/>
                </a:lnTo>
                <a:lnTo>
                  <a:pt x="12142534" y="5346395"/>
                </a:lnTo>
                <a:lnTo>
                  <a:pt x="12169572" y="5311114"/>
                </a:lnTo>
                <a:lnTo>
                  <a:pt x="12184710" y="5286540"/>
                </a:lnTo>
                <a:lnTo>
                  <a:pt x="12187669" y="5271859"/>
                </a:lnTo>
                <a:close/>
              </a:path>
              <a:path w="13326110" h="8619490">
                <a:moveTo>
                  <a:pt x="12428487" y="214744"/>
                </a:moveTo>
                <a:lnTo>
                  <a:pt x="12423585" y="200558"/>
                </a:lnTo>
                <a:lnTo>
                  <a:pt x="12413564" y="189395"/>
                </a:lnTo>
                <a:lnTo>
                  <a:pt x="12400483" y="183159"/>
                </a:lnTo>
                <a:lnTo>
                  <a:pt x="12386018" y="182283"/>
                </a:lnTo>
                <a:lnTo>
                  <a:pt x="12371845" y="187185"/>
                </a:lnTo>
                <a:lnTo>
                  <a:pt x="12007787" y="401421"/>
                </a:lnTo>
                <a:lnTo>
                  <a:pt x="11989156" y="434378"/>
                </a:lnTo>
                <a:lnTo>
                  <a:pt x="11989219" y="440817"/>
                </a:lnTo>
                <a:lnTo>
                  <a:pt x="12017477" y="470623"/>
                </a:lnTo>
                <a:lnTo>
                  <a:pt x="12031955" y="471512"/>
                </a:lnTo>
                <a:lnTo>
                  <a:pt x="12046179" y="466610"/>
                </a:lnTo>
                <a:lnTo>
                  <a:pt x="12410186" y="252298"/>
                </a:lnTo>
                <a:lnTo>
                  <a:pt x="12421349" y="242290"/>
                </a:lnTo>
                <a:lnTo>
                  <a:pt x="12427598" y="229209"/>
                </a:lnTo>
                <a:lnTo>
                  <a:pt x="12428487" y="214744"/>
                </a:lnTo>
                <a:close/>
              </a:path>
              <a:path w="13326110" h="8619490">
                <a:moveTo>
                  <a:pt x="12435675" y="1068920"/>
                </a:moveTo>
                <a:lnTo>
                  <a:pt x="12416727" y="1031659"/>
                </a:lnTo>
                <a:lnTo>
                  <a:pt x="12049163" y="823518"/>
                </a:lnTo>
                <a:lnTo>
                  <a:pt x="12034876" y="818883"/>
                </a:lnTo>
                <a:lnTo>
                  <a:pt x="12020423" y="820013"/>
                </a:lnTo>
                <a:lnTo>
                  <a:pt x="12007456" y="826465"/>
                </a:lnTo>
                <a:lnTo>
                  <a:pt x="11997639" y="837806"/>
                </a:lnTo>
                <a:lnTo>
                  <a:pt x="11994236" y="843788"/>
                </a:lnTo>
                <a:lnTo>
                  <a:pt x="11992674" y="850328"/>
                </a:lnTo>
                <a:lnTo>
                  <a:pt x="11992699" y="856742"/>
                </a:lnTo>
                <a:lnTo>
                  <a:pt x="12379503" y="1097445"/>
                </a:lnTo>
                <a:lnTo>
                  <a:pt x="12393752" y="1102118"/>
                </a:lnTo>
                <a:lnTo>
                  <a:pt x="12408192" y="1101001"/>
                </a:lnTo>
                <a:lnTo>
                  <a:pt x="12421172" y="1094536"/>
                </a:lnTo>
                <a:lnTo>
                  <a:pt x="12431014" y="1083195"/>
                </a:lnTo>
                <a:lnTo>
                  <a:pt x="12435675" y="1068920"/>
                </a:lnTo>
                <a:close/>
              </a:path>
              <a:path w="13326110" h="8619490">
                <a:moveTo>
                  <a:pt x="12769266" y="852538"/>
                </a:moveTo>
                <a:lnTo>
                  <a:pt x="12760795" y="430212"/>
                </a:lnTo>
                <a:lnTo>
                  <a:pt x="12737008" y="395846"/>
                </a:lnTo>
                <a:lnTo>
                  <a:pt x="12722251" y="393179"/>
                </a:lnTo>
                <a:lnTo>
                  <a:pt x="12707607" y="396443"/>
                </a:lnTo>
                <a:lnTo>
                  <a:pt x="12695758" y="404799"/>
                </a:lnTo>
                <a:lnTo>
                  <a:pt x="12687910" y="416966"/>
                </a:lnTo>
                <a:lnTo>
                  <a:pt x="12685243" y="431723"/>
                </a:lnTo>
                <a:lnTo>
                  <a:pt x="12693637" y="854062"/>
                </a:lnTo>
                <a:lnTo>
                  <a:pt x="12718885" y="889546"/>
                </a:lnTo>
                <a:lnTo>
                  <a:pt x="12725299" y="891260"/>
                </a:lnTo>
                <a:lnTo>
                  <a:pt x="12732207" y="891120"/>
                </a:lnTo>
                <a:lnTo>
                  <a:pt x="12746863" y="887857"/>
                </a:lnTo>
                <a:lnTo>
                  <a:pt x="12758712" y="879513"/>
                </a:lnTo>
                <a:lnTo>
                  <a:pt x="12766574" y="867333"/>
                </a:lnTo>
                <a:lnTo>
                  <a:pt x="12769266" y="852538"/>
                </a:lnTo>
                <a:close/>
              </a:path>
              <a:path w="13326110" h="8619490">
                <a:moveTo>
                  <a:pt x="13325704" y="1155534"/>
                </a:moveTo>
                <a:lnTo>
                  <a:pt x="13306743" y="1118311"/>
                </a:lnTo>
                <a:lnTo>
                  <a:pt x="13071589" y="985189"/>
                </a:lnTo>
                <a:lnTo>
                  <a:pt x="12958128" y="920965"/>
                </a:lnTo>
                <a:lnTo>
                  <a:pt x="12953467" y="366229"/>
                </a:lnTo>
                <a:lnTo>
                  <a:pt x="12953391" y="356781"/>
                </a:lnTo>
                <a:lnTo>
                  <a:pt x="13063754" y="291807"/>
                </a:lnTo>
                <a:lnTo>
                  <a:pt x="13298577" y="153568"/>
                </a:lnTo>
                <a:lnTo>
                  <a:pt x="13309778" y="143548"/>
                </a:lnTo>
                <a:lnTo>
                  <a:pt x="13316026" y="130467"/>
                </a:lnTo>
                <a:lnTo>
                  <a:pt x="13316839" y="117348"/>
                </a:lnTo>
                <a:lnTo>
                  <a:pt x="13316915" y="116014"/>
                </a:lnTo>
                <a:lnTo>
                  <a:pt x="13312013" y="101828"/>
                </a:lnTo>
                <a:lnTo>
                  <a:pt x="13301967" y="90639"/>
                </a:lnTo>
                <a:lnTo>
                  <a:pt x="13288899" y="84391"/>
                </a:lnTo>
                <a:lnTo>
                  <a:pt x="13274434" y="83515"/>
                </a:lnTo>
                <a:lnTo>
                  <a:pt x="13260261" y="88417"/>
                </a:lnTo>
                <a:lnTo>
                  <a:pt x="12914783" y="291807"/>
                </a:lnTo>
                <a:lnTo>
                  <a:pt x="12882512" y="273545"/>
                </a:lnTo>
                <a:lnTo>
                  <a:pt x="12882512" y="918375"/>
                </a:lnTo>
                <a:lnTo>
                  <a:pt x="12399315" y="1202842"/>
                </a:lnTo>
                <a:lnTo>
                  <a:pt x="12030443" y="993978"/>
                </a:lnTo>
                <a:lnTo>
                  <a:pt x="11911343" y="926553"/>
                </a:lnTo>
                <a:lnTo>
                  <a:pt x="11906618" y="366229"/>
                </a:lnTo>
                <a:lnTo>
                  <a:pt x="11906606" y="365912"/>
                </a:lnTo>
                <a:lnTo>
                  <a:pt x="12017566" y="300596"/>
                </a:lnTo>
                <a:lnTo>
                  <a:pt x="12389841" y="81457"/>
                </a:lnTo>
                <a:lnTo>
                  <a:pt x="12877775" y="357708"/>
                </a:lnTo>
                <a:lnTo>
                  <a:pt x="12882512" y="918375"/>
                </a:lnTo>
                <a:lnTo>
                  <a:pt x="12882512" y="273545"/>
                </a:lnTo>
                <a:lnTo>
                  <a:pt x="12543282" y="81457"/>
                </a:lnTo>
                <a:lnTo>
                  <a:pt x="12408103" y="4914"/>
                </a:lnTo>
                <a:lnTo>
                  <a:pt x="12398858" y="1193"/>
                </a:lnTo>
                <a:lnTo>
                  <a:pt x="12389142" y="0"/>
                </a:lnTo>
                <a:lnTo>
                  <a:pt x="12379452" y="1346"/>
                </a:lnTo>
                <a:lnTo>
                  <a:pt x="12370295" y="5219"/>
                </a:lnTo>
                <a:lnTo>
                  <a:pt x="11868493" y="300596"/>
                </a:lnTo>
                <a:lnTo>
                  <a:pt x="11519649" y="103098"/>
                </a:lnTo>
                <a:lnTo>
                  <a:pt x="11505375" y="98425"/>
                </a:lnTo>
                <a:lnTo>
                  <a:pt x="11490922" y="99542"/>
                </a:lnTo>
                <a:lnTo>
                  <a:pt x="11477955" y="106006"/>
                </a:lnTo>
                <a:lnTo>
                  <a:pt x="11468125" y="117348"/>
                </a:lnTo>
                <a:lnTo>
                  <a:pt x="11464722" y="123367"/>
                </a:lnTo>
                <a:lnTo>
                  <a:pt x="11463198" y="129870"/>
                </a:lnTo>
                <a:lnTo>
                  <a:pt x="11463198" y="136283"/>
                </a:lnTo>
                <a:lnTo>
                  <a:pt x="11831003" y="366229"/>
                </a:lnTo>
                <a:lnTo>
                  <a:pt x="11835676" y="918375"/>
                </a:lnTo>
                <a:lnTo>
                  <a:pt x="11835778" y="930414"/>
                </a:lnTo>
                <a:lnTo>
                  <a:pt x="11490516" y="1133627"/>
                </a:lnTo>
                <a:lnTo>
                  <a:pt x="11482515" y="1139913"/>
                </a:lnTo>
                <a:lnTo>
                  <a:pt x="11476647" y="1147813"/>
                </a:lnTo>
                <a:lnTo>
                  <a:pt x="11473078" y="1156843"/>
                </a:lnTo>
                <a:lnTo>
                  <a:pt x="11471923" y="1166507"/>
                </a:lnTo>
                <a:lnTo>
                  <a:pt x="11471986" y="1172959"/>
                </a:lnTo>
                <a:lnTo>
                  <a:pt x="11473650" y="1179449"/>
                </a:lnTo>
                <a:lnTo>
                  <a:pt x="11477181" y="1185341"/>
                </a:lnTo>
                <a:lnTo>
                  <a:pt x="11487163" y="1196530"/>
                </a:lnTo>
                <a:lnTo>
                  <a:pt x="11500358" y="1202842"/>
                </a:lnTo>
                <a:lnTo>
                  <a:pt x="11501260" y="1202842"/>
                </a:lnTo>
                <a:lnTo>
                  <a:pt x="11514696" y="1203667"/>
                </a:lnTo>
                <a:lnTo>
                  <a:pt x="11528895" y="1198778"/>
                </a:lnTo>
                <a:lnTo>
                  <a:pt x="11876850" y="993978"/>
                </a:lnTo>
                <a:lnTo>
                  <a:pt x="12381052" y="1279423"/>
                </a:lnTo>
                <a:lnTo>
                  <a:pt x="12390260" y="1283144"/>
                </a:lnTo>
                <a:lnTo>
                  <a:pt x="12399963" y="1284338"/>
                </a:lnTo>
                <a:lnTo>
                  <a:pt x="12409653" y="1282979"/>
                </a:lnTo>
                <a:lnTo>
                  <a:pt x="12418835" y="1279105"/>
                </a:lnTo>
                <a:lnTo>
                  <a:pt x="12548375" y="1202842"/>
                </a:lnTo>
                <a:lnTo>
                  <a:pt x="12918110" y="985189"/>
                </a:lnTo>
                <a:lnTo>
                  <a:pt x="13269481" y="1184097"/>
                </a:lnTo>
                <a:lnTo>
                  <a:pt x="13283756" y="1188745"/>
                </a:lnTo>
                <a:lnTo>
                  <a:pt x="13298208" y="1187615"/>
                </a:lnTo>
                <a:lnTo>
                  <a:pt x="13311175" y="1181138"/>
                </a:lnTo>
                <a:lnTo>
                  <a:pt x="13321030" y="1169784"/>
                </a:lnTo>
                <a:lnTo>
                  <a:pt x="13325704" y="1155534"/>
                </a:lnTo>
                <a:close/>
              </a:path>
            </a:pathLst>
          </a:custGeom>
          <a:solidFill>
            <a:srgbClr val="EAD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9145651" y="11666249"/>
            <a:ext cx="3170555" cy="3289300"/>
          </a:xfrm>
          <a:custGeom>
            <a:avLst/>
            <a:gdLst/>
            <a:ahLst/>
            <a:cxnLst/>
            <a:rect l="l" t="t" r="r" b="b"/>
            <a:pathLst>
              <a:path w="3170554" h="3289300">
                <a:moveTo>
                  <a:pt x="409532" y="2667000"/>
                </a:moveTo>
                <a:lnTo>
                  <a:pt x="226695" y="2667000"/>
                </a:lnTo>
                <a:lnTo>
                  <a:pt x="184372" y="2692400"/>
                </a:lnTo>
                <a:lnTo>
                  <a:pt x="145183" y="2705100"/>
                </a:lnTo>
                <a:lnTo>
                  <a:pt x="109621" y="2730500"/>
                </a:lnTo>
                <a:lnTo>
                  <a:pt x="78178" y="2768600"/>
                </a:lnTo>
                <a:lnTo>
                  <a:pt x="51348" y="2806700"/>
                </a:lnTo>
                <a:lnTo>
                  <a:pt x="29622" y="2844800"/>
                </a:lnTo>
                <a:lnTo>
                  <a:pt x="13493" y="2882900"/>
                </a:lnTo>
                <a:lnTo>
                  <a:pt x="3455" y="2933700"/>
                </a:lnTo>
                <a:lnTo>
                  <a:pt x="0" y="2971800"/>
                </a:lnTo>
                <a:lnTo>
                  <a:pt x="3455" y="3022600"/>
                </a:lnTo>
                <a:lnTo>
                  <a:pt x="13493" y="3073400"/>
                </a:lnTo>
                <a:lnTo>
                  <a:pt x="29622" y="3111500"/>
                </a:lnTo>
                <a:lnTo>
                  <a:pt x="51348" y="3149600"/>
                </a:lnTo>
                <a:lnTo>
                  <a:pt x="78178" y="3187700"/>
                </a:lnTo>
                <a:lnTo>
                  <a:pt x="109621" y="3213100"/>
                </a:lnTo>
                <a:lnTo>
                  <a:pt x="145183" y="3238500"/>
                </a:lnTo>
                <a:lnTo>
                  <a:pt x="184372" y="3263900"/>
                </a:lnTo>
                <a:lnTo>
                  <a:pt x="226695" y="3276600"/>
                </a:lnTo>
                <a:lnTo>
                  <a:pt x="271660" y="3289300"/>
                </a:lnTo>
                <a:lnTo>
                  <a:pt x="365896" y="3289300"/>
                </a:lnTo>
                <a:lnTo>
                  <a:pt x="410868" y="3276600"/>
                </a:lnTo>
                <a:lnTo>
                  <a:pt x="453197" y="3263900"/>
                </a:lnTo>
                <a:lnTo>
                  <a:pt x="492391" y="3238500"/>
                </a:lnTo>
                <a:lnTo>
                  <a:pt x="527956" y="3213100"/>
                </a:lnTo>
                <a:lnTo>
                  <a:pt x="559402" y="3187700"/>
                </a:lnTo>
                <a:lnTo>
                  <a:pt x="586234" y="3149600"/>
                </a:lnTo>
                <a:lnTo>
                  <a:pt x="607961" y="3111500"/>
                </a:lnTo>
                <a:lnTo>
                  <a:pt x="624089" y="3073400"/>
                </a:lnTo>
                <a:lnTo>
                  <a:pt x="634128" y="3022600"/>
                </a:lnTo>
                <a:lnTo>
                  <a:pt x="637584" y="2971800"/>
                </a:lnTo>
                <a:lnTo>
                  <a:pt x="634202" y="2933700"/>
                </a:lnTo>
                <a:lnTo>
                  <a:pt x="624402" y="2882900"/>
                </a:lnTo>
                <a:lnTo>
                  <a:pt x="608698" y="2844800"/>
                </a:lnTo>
                <a:lnTo>
                  <a:pt x="587606" y="2806700"/>
                </a:lnTo>
                <a:lnTo>
                  <a:pt x="688307" y="2705100"/>
                </a:lnTo>
                <a:lnTo>
                  <a:pt x="490140" y="2705100"/>
                </a:lnTo>
                <a:lnTo>
                  <a:pt x="451336" y="2692400"/>
                </a:lnTo>
                <a:lnTo>
                  <a:pt x="409532" y="2667000"/>
                </a:lnTo>
                <a:close/>
              </a:path>
              <a:path w="3170554" h="3289300">
                <a:moveTo>
                  <a:pt x="2898783" y="2908300"/>
                </a:moveTo>
                <a:lnTo>
                  <a:pt x="2804555" y="2908300"/>
                </a:lnTo>
                <a:lnTo>
                  <a:pt x="2851647" y="2921000"/>
                </a:lnTo>
                <a:lnTo>
                  <a:pt x="2898783" y="2908300"/>
                </a:lnTo>
                <a:close/>
              </a:path>
              <a:path w="3170554" h="3289300">
                <a:moveTo>
                  <a:pt x="2296015" y="1993900"/>
                </a:moveTo>
                <a:lnTo>
                  <a:pt x="2087598" y="1993900"/>
                </a:lnTo>
                <a:lnTo>
                  <a:pt x="2575427" y="2438400"/>
                </a:lnTo>
                <a:lnTo>
                  <a:pt x="2557361" y="2476500"/>
                </a:lnTo>
                <a:lnTo>
                  <a:pt x="2543989" y="2514600"/>
                </a:lnTo>
                <a:lnTo>
                  <a:pt x="2535688" y="2552700"/>
                </a:lnTo>
                <a:lnTo>
                  <a:pt x="2532837" y="2603500"/>
                </a:lnTo>
                <a:lnTo>
                  <a:pt x="2536296" y="2641600"/>
                </a:lnTo>
                <a:lnTo>
                  <a:pt x="2546342" y="2692400"/>
                </a:lnTo>
                <a:lnTo>
                  <a:pt x="2562482" y="2730500"/>
                </a:lnTo>
                <a:lnTo>
                  <a:pt x="2584221" y="2768600"/>
                </a:lnTo>
                <a:lnTo>
                  <a:pt x="2611065" y="2806700"/>
                </a:lnTo>
                <a:lnTo>
                  <a:pt x="2642519" y="2832100"/>
                </a:lnTo>
                <a:lnTo>
                  <a:pt x="2678090" y="2870200"/>
                </a:lnTo>
                <a:lnTo>
                  <a:pt x="2717282" y="2882900"/>
                </a:lnTo>
                <a:lnTo>
                  <a:pt x="2759602" y="2908300"/>
                </a:lnTo>
                <a:lnTo>
                  <a:pt x="2943768" y="2908300"/>
                </a:lnTo>
                <a:lnTo>
                  <a:pt x="2986110" y="2882900"/>
                </a:lnTo>
                <a:lnTo>
                  <a:pt x="3025316" y="2870200"/>
                </a:lnTo>
                <a:lnTo>
                  <a:pt x="3060893" y="2832100"/>
                </a:lnTo>
                <a:lnTo>
                  <a:pt x="3092348" y="2806700"/>
                </a:lnTo>
                <a:lnTo>
                  <a:pt x="3119189" y="2768600"/>
                </a:lnTo>
                <a:lnTo>
                  <a:pt x="3140923" y="2730500"/>
                </a:lnTo>
                <a:lnTo>
                  <a:pt x="3157057" y="2692400"/>
                </a:lnTo>
                <a:lnTo>
                  <a:pt x="3167099" y="2641600"/>
                </a:lnTo>
                <a:lnTo>
                  <a:pt x="3170556" y="2603500"/>
                </a:lnTo>
                <a:lnTo>
                  <a:pt x="3167099" y="2552700"/>
                </a:lnTo>
                <a:lnTo>
                  <a:pt x="3157057" y="2501900"/>
                </a:lnTo>
                <a:lnTo>
                  <a:pt x="3140923" y="2463800"/>
                </a:lnTo>
                <a:lnTo>
                  <a:pt x="3119189" y="2425700"/>
                </a:lnTo>
                <a:lnTo>
                  <a:pt x="3092348" y="2387600"/>
                </a:lnTo>
                <a:lnTo>
                  <a:pt x="3060893" y="2362200"/>
                </a:lnTo>
                <a:lnTo>
                  <a:pt x="3037175" y="2336800"/>
                </a:lnTo>
                <a:lnTo>
                  <a:pt x="2668406" y="2336800"/>
                </a:lnTo>
                <a:lnTo>
                  <a:pt x="2296015" y="1993900"/>
                </a:lnTo>
                <a:close/>
              </a:path>
              <a:path w="3170554" h="3289300">
                <a:moveTo>
                  <a:pt x="865627" y="571500"/>
                </a:moveTo>
                <a:lnTo>
                  <a:pt x="659463" y="571500"/>
                </a:lnTo>
                <a:lnTo>
                  <a:pt x="1317573" y="1155700"/>
                </a:lnTo>
                <a:lnTo>
                  <a:pt x="1281756" y="1193800"/>
                </a:lnTo>
                <a:lnTo>
                  <a:pt x="1248846" y="1231900"/>
                </a:lnTo>
                <a:lnTo>
                  <a:pt x="1219048" y="1270000"/>
                </a:lnTo>
                <a:lnTo>
                  <a:pt x="1192563" y="1308100"/>
                </a:lnTo>
                <a:lnTo>
                  <a:pt x="1169596" y="1346200"/>
                </a:lnTo>
                <a:lnTo>
                  <a:pt x="1150349" y="1397000"/>
                </a:lnTo>
                <a:lnTo>
                  <a:pt x="1135026" y="1447800"/>
                </a:lnTo>
                <a:lnTo>
                  <a:pt x="1123829" y="1498600"/>
                </a:lnTo>
                <a:lnTo>
                  <a:pt x="1116962" y="1549400"/>
                </a:lnTo>
                <a:lnTo>
                  <a:pt x="1114628" y="1600200"/>
                </a:lnTo>
                <a:lnTo>
                  <a:pt x="1116861" y="1651000"/>
                </a:lnTo>
                <a:lnTo>
                  <a:pt x="1123431" y="1689100"/>
                </a:lnTo>
                <a:lnTo>
                  <a:pt x="1134151" y="1739900"/>
                </a:lnTo>
                <a:lnTo>
                  <a:pt x="1148830" y="1790700"/>
                </a:lnTo>
                <a:lnTo>
                  <a:pt x="1167280" y="1828800"/>
                </a:lnTo>
                <a:lnTo>
                  <a:pt x="1189310" y="1879600"/>
                </a:lnTo>
                <a:lnTo>
                  <a:pt x="1214731" y="1917700"/>
                </a:lnTo>
                <a:lnTo>
                  <a:pt x="1243355" y="1955800"/>
                </a:lnTo>
                <a:lnTo>
                  <a:pt x="490140" y="2705100"/>
                </a:lnTo>
                <a:lnTo>
                  <a:pt x="688307" y="2705100"/>
                </a:lnTo>
                <a:lnTo>
                  <a:pt x="1342863" y="2044700"/>
                </a:lnTo>
                <a:lnTo>
                  <a:pt x="2032432" y="2044700"/>
                </a:lnTo>
                <a:lnTo>
                  <a:pt x="2051742" y="2032000"/>
                </a:lnTo>
                <a:lnTo>
                  <a:pt x="2063694" y="2019300"/>
                </a:lnTo>
                <a:lnTo>
                  <a:pt x="1590569" y="2019300"/>
                </a:lnTo>
                <a:lnTo>
                  <a:pt x="1546895" y="2006600"/>
                </a:lnTo>
                <a:lnTo>
                  <a:pt x="1505197" y="1981200"/>
                </a:lnTo>
                <a:lnTo>
                  <a:pt x="1465738" y="1968500"/>
                </a:lnTo>
                <a:lnTo>
                  <a:pt x="1428783" y="1943100"/>
                </a:lnTo>
                <a:lnTo>
                  <a:pt x="1394597" y="1917700"/>
                </a:lnTo>
                <a:lnTo>
                  <a:pt x="1363443" y="1879600"/>
                </a:lnTo>
                <a:lnTo>
                  <a:pt x="1335585" y="1854200"/>
                </a:lnTo>
                <a:lnTo>
                  <a:pt x="1311288" y="1816100"/>
                </a:lnTo>
                <a:lnTo>
                  <a:pt x="1290817" y="1778000"/>
                </a:lnTo>
                <a:lnTo>
                  <a:pt x="1274434" y="1727200"/>
                </a:lnTo>
                <a:lnTo>
                  <a:pt x="1262405" y="1689100"/>
                </a:lnTo>
                <a:lnTo>
                  <a:pt x="1254994" y="1638300"/>
                </a:lnTo>
                <a:lnTo>
                  <a:pt x="1252465" y="1600200"/>
                </a:lnTo>
                <a:lnTo>
                  <a:pt x="1254994" y="1549400"/>
                </a:lnTo>
                <a:lnTo>
                  <a:pt x="1262405" y="1498600"/>
                </a:lnTo>
                <a:lnTo>
                  <a:pt x="1274434" y="1460500"/>
                </a:lnTo>
                <a:lnTo>
                  <a:pt x="1290817" y="1422400"/>
                </a:lnTo>
                <a:lnTo>
                  <a:pt x="1311288" y="1384300"/>
                </a:lnTo>
                <a:lnTo>
                  <a:pt x="1335585" y="1346200"/>
                </a:lnTo>
                <a:lnTo>
                  <a:pt x="1363443" y="1308100"/>
                </a:lnTo>
                <a:lnTo>
                  <a:pt x="1394597" y="1270000"/>
                </a:lnTo>
                <a:lnTo>
                  <a:pt x="1428783" y="1244600"/>
                </a:lnTo>
                <a:lnTo>
                  <a:pt x="1465738" y="1219200"/>
                </a:lnTo>
                <a:lnTo>
                  <a:pt x="1505197" y="1206500"/>
                </a:lnTo>
                <a:lnTo>
                  <a:pt x="1546895" y="1181100"/>
                </a:lnTo>
                <a:lnTo>
                  <a:pt x="1590569" y="1181100"/>
                </a:lnTo>
                <a:lnTo>
                  <a:pt x="1635955" y="1168400"/>
                </a:lnTo>
                <a:lnTo>
                  <a:pt x="2060400" y="1168400"/>
                </a:lnTo>
                <a:lnTo>
                  <a:pt x="2021277" y="1143000"/>
                </a:lnTo>
                <a:lnTo>
                  <a:pt x="1979395" y="1104900"/>
                </a:lnTo>
                <a:lnTo>
                  <a:pt x="1934980" y="1092200"/>
                </a:lnTo>
                <a:lnTo>
                  <a:pt x="1911618" y="1079500"/>
                </a:lnTo>
                <a:lnTo>
                  <a:pt x="1437649" y="1079500"/>
                </a:lnTo>
                <a:lnTo>
                  <a:pt x="865627" y="571500"/>
                </a:lnTo>
                <a:close/>
              </a:path>
              <a:path w="3170554" h="3289300">
                <a:moveTo>
                  <a:pt x="318774" y="2654300"/>
                </a:moveTo>
                <a:lnTo>
                  <a:pt x="271660" y="2667000"/>
                </a:lnTo>
                <a:lnTo>
                  <a:pt x="365190" y="2667000"/>
                </a:lnTo>
                <a:lnTo>
                  <a:pt x="318774" y="2654300"/>
                </a:lnTo>
                <a:close/>
              </a:path>
              <a:path w="3170554" h="3289300">
                <a:moveTo>
                  <a:pt x="2851647" y="2273300"/>
                </a:moveTo>
                <a:lnTo>
                  <a:pt x="2801510" y="2286000"/>
                </a:lnTo>
                <a:lnTo>
                  <a:pt x="2753858" y="2298700"/>
                </a:lnTo>
                <a:lnTo>
                  <a:pt x="2709291" y="2311400"/>
                </a:lnTo>
                <a:lnTo>
                  <a:pt x="2668406" y="2336800"/>
                </a:lnTo>
                <a:lnTo>
                  <a:pt x="3037175" y="2336800"/>
                </a:lnTo>
                <a:lnTo>
                  <a:pt x="3025316" y="2324100"/>
                </a:lnTo>
                <a:lnTo>
                  <a:pt x="2986110" y="2311400"/>
                </a:lnTo>
                <a:lnTo>
                  <a:pt x="2943768" y="2286000"/>
                </a:lnTo>
                <a:lnTo>
                  <a:pt x="2898783" y="2286000"/>
                </a:lnTo>
                <a:lnTo>
                  <a:pt x="2851647" y="2273300"/>
                </a:lnTo>
                <a:close/>
              </a:path>
              <a:path w="3170554" h="3289300">
                <a:moveTo>
                  <a:pt x="2032432" y="2044700"/>
                </a:moveTo>
                <a:lnTo>
                  <a:pt x="1342863" y="2044700"/>
                </a:lnTo>
                <a:lnTo>
                  <a:pt x="1384885" y="2082800"/>
                </a:lnTo>
                <a:lnTo>
                  <a:pt x="1429473" y="2108200"/>
                </a:lnTo>
                <a:lnTo>
                  <a:pt x="1476395" y="2120900"/>
                </a:lnTo>
                <a:lnTo>
                  <a:pt x="1525419" y="2146300"/>
                </a:lnTo>
                <a:lnTo>
                  <a:pt x="1576313" y="2159000"/>
                </a:lnTo>
                <a:lnTo>
                  <a:pt x="1785813" y="2159000"/>
                </a:lnTo>
                <a:lnTo>
                  <a:pt x="1835147" y="2146300"/>
                </a:lnTo>
                <a:lnTo>
                  <a:pt x="1882751" y="2120900"/>
                </a:lnTo>
                <a:lnTo>
                  <a:pt x="1928420" y="2108200"/>
                </a:lnTo>
                <a:lnTo>
                  <a:pt x="1971946" y="2082800"/>
                </a:lnTo>
                <a:lnTo>
                  <a:pt x="2013122" y="2057400"/>
                </a:lnTo>
                <a:lnTo>
                  <a:pt x="2032432" y="2044700"/>
                </a:lnTo>
                <a:close/>
              </a:path>
              <a:path w="3170554" h="3289300">
                <a:moveTo>
                  <a:pt x="2060400" y="1168400"/>
                </a:moveTo>
                <a:lnTo>
                  <a:pt x="1729604" y="1168400"/>
                </a:lnTo>
                <a:lnTo>
                  <a:pt x="1774977" y="1181100"/>
                </a:lnTo>
                <a:lnTo>
                  <a:pt x="1818642" y="1181100"/>
                </a:lnTo>
                <a:lnTo>
                  <a:pt x="1860334" y="1206500"/>
                </a:lnTo>
                <a:lnTo>
                  <a:pt x="1899788" y="1219200"/>
                </a:lnTo>
                <a:lnTo>
                  <a:pt x="1936741" y="1244600"/>
                </a:lnTo>
                <a:lnTo>
                  <a:pt x="1970927" y="1270000"/>
                </a:lnTo>
                <a:lnTo>
                  <a:pt x="2002082" y="1308100"/>
                </a:lnTo>
                <a:lnTo>
                  <a:pt x="2029941" y="1346200"/>
                </a:lnTo>
                <a:lnTo>
                  <a:pt x="2054240" y="1384300"/>
                </a:lnTo>
                <a:lnTo>
                  <a:pt x="2074714" y="1422400"/>
                </a:lnTo>
                <a:lnTo>
                  <a:pt x="2091099" y="1460500"/>
                </a:lnTo>
                <a:lnTo>
                  <a:pt x="2103131" y="1498600"/>
                </a:lnTo>
                <a:lnTo>
                  <a:pt x="2110543" y="1549400"/>
                </a:lnTo>
                <a:lnTo>
                  <a:pt x="2113073" y="1600200"/>
                </a:lnTo>
                <a:lnTo>
                  <a:pt x="2110543" y="1638300"/>
                </a:lnTo>
                <a:lnTo>
                  <a:pt x="2103131" y="1689100"/>
                </a:lnTo>
                <a:lnTo>
                  <a:pt x="2091099" y="1727200"/>
                </a:lnTo>
                <a:lnTo>
                  <a:pt x="2074714" y="1778000"/>
                </a:lnTo>
                <a:lnTo>
                  <a:pt x="2054240" y="1816100"/>
                </a:lnTo>
                <a:lnTo>
                  <a:pt x="2029941" y="1854200"/>
                </a:lnTo>
                <a:lnTo>
                  <a:pt x="2002082" y="1879600"/>
                </a:lnTo>
                <a:lnTo>
                  <a:pt x="1970927" y="1917700"/>
                </a:lnTo>
                <a:lnTo>
                  <a:pt x="1936741" y="1943100"/>
                </a:lnTo>
                <a:lnTo>
                  <a:pt x="1899788" y="1968500"/>
                </a:lnTo>
                <a:lnTo>
                  <a:pt x="1860334" y="1981200"/>
                </a:lnTo>
                <a:lnTo>
                  <a:pt x="1818642" y="2006600"/>
                </a:lnTo>
                <a:lnTo>
                  <a:pt x="1774977" y="2019300"/>
                </a:lnTo>
                <a:lnTo>
                  <a:pt x="2063694" y="2019300"/>
                </a:lnTo>
                <a:lnTo>
                  <a:pt x="2087598" y="1993900"/>
                </a:lnTo>
                <a:lnTo>
                  <a:pt x="2296015" y="1993900"/>
                </a:lnTo>
                <a:lnTo>
                  <a:pt x="2171885" y="1879600"/>
                </a:lnTo>
                <a:lnTo>
                  <a:pt x="2195152" y="1841500"/>
                </a:lnTo>
                <a:lnTo>
                  <a:pt x="2214654" y="1790700"/>
                </a:lnTo>
                <a:lnTo>
                  <a:pt x="2230183" y="1752600"/>
                </a:lnTo>
                <a:lnTo>
                  <a:pt x="2241532" y="1701800"/>
                </a:lnTo>
                <a:lnTo>
                  <a:pt x="2248494" y="1651000"/>
                </a:lnTo>
                <a:lnTo>
                  <a:pt x="2250860" y="1600200"/>
                </a:lnTo>
                <a:lnTo>
                  <a:pt x="2248754" y="1549400"/>
                </a:lnTo>
                <a:lnTo>
                  <a:pt x="2242556" y="1498600"/>
                </a:lnTo>
                <a:lnTo>
                  <a:pt x="2232449" y="1447800"/>
                </a:lnTo>
                <a:lnTo>
                  <a:pt x="2218618" y="1409700"/>
                </a:lnTo>
                <a:lnTo>
                  <a:pt x="2201244" y="1358900"/>
                </a:lnTo>
                <a:lnTo>
                  <a:pt x="2346965" y="1244600"/>
                </a:lnTo>
                <a:lnTo>
                  <a:pt x="2129472" y="1244600"/>
                </a:lnTo>
                <a:lnTo>
                  <a:pt x="2096541" y="1206500"/>
                </a:lnTo>
                <a:lnTo>
                  <a:pt x="2060400" y="1168400"/>
                </a:lnTo>
                <a:close/>
              </a:path>
              <a:path w="3170554" h="3289300">
                <a:moveTo>
                  <a:pt x="2692814" y="609600"/>
                </a:moveTo>
                <a:lnTo>
                  <a:pt x="2598596" y="609600"/>
                </a:lnTo>
                <a:lnTo>
                  <a:pt x="2553628" y="622300"/>
                </a:lnTo>
                <a:lnTo>
                  <a:pt x="2511301" y="635000"/>
                </a:lnTo>
                <a:lnTo>
                  <a:pt x="2472107" y="660400"/>
                </a:lnTo>
                <a:lnTo>
                  <a:pt x="2436539" y="685800"/>
                </a:lnTo>
                <a:lnTo>
                  <a:pt x="2405091" y="711200"/>
                </a:lnTo>
                <a:lnTo>
                  <a:pt x="2378254" y="749300"/>
                </a:lnTo>
                <a:lnTo>
                  <a:pt x="2356524" y="787400"/>
                </a:lnTo>
                <a:lnTo>
                  <a:pt x="2340391" y="838200"/>
                </a:lnTo>
                <a:lnTo>
                  <a:pt x="2330350" y="876300"/>
                </a:lnTo>
                <a:lnTo>
                  <a:pt x="2326894" y="927100"/>
                </a:lnTo>
                <a:lnTo>
                  <a:pt x="2329003" y="965200"/>
                </a:lnTo>
                <a:lnTo>
                  <a:pt x="2335169" y="1003300"/>
                </a:lnTo>
                <a:lnTo>
                  <a:pt x="2345148" y="1028700"/>
                </a:lnTo>
                <a:lnTo>
                  <a:pt x="2358699" y="1066800"/>
                </a:lnTo>
                <a:lnTo>
                  <a:pt x="2129472" y="1244600"/>
                </a:lnTo>
                <a:lnTo>
                  <a:pt x="2346965" y="1244600"/>
                </a:lnTo>
                <a:lnTo>
                  <a:pt x="2444113" y="1168400"/>
                </a:lnTo>
                <a:lnTo>
                  <a:pt x="2854895" y="1168400"/>
                </a:lnTo>
                <a:lnTo>
                  <a:pt x="2886359" y="1130300"/>
                </a:lnTo>
                <a:lnTo>
                  <a:pt x="2913212" y="1104900"/>
                </a:lnTo>
                <a:lnTo>
                  <a:pt x="2934958" y="1054100"/>
                </a:lnTo>
                <a:lnTo>
                  <a:pt x="2951103" y="1016000"/>
                </a:lnTo>
                <a:lnTo>
                  <a:pt x="2961153" y="977900"/>
                </a:lnTo>
                <a:lnTo>
                  <a:pt x="2964612" y="927100"/>
                </a:lnTo>
                <a:lnTo>
                  <a:pt x="2961153" y="876300"/>
                </a:lnTo>
                <a:lnTo>
                  <a:pt x="2951103" y="838200"/>
                </a:lnTo>
                <a:lnTo>
                  <a:pt x="2934958" y="787400"/>
                </a:lnTo>
                <a:lnTo>
                  <a:pt x="2913212" y="749300"/>
                </a:lnTo>
                <a:lnTo>
                  <a:pt x="2886359" y="711200"/>
                </a:lnTo>
                <a:lnTo>
                  <a:pt x="2854895" y="685800"/>
                </a:lnTo>
                <a:lnTo>
                  <a:pt x="2819314" y="660400"/>
                </a:lnTo>
                <a:lnTo>
                  <a:pt x="2780111" y="635000"/>
                </a:lnTo>
                <a:lnTo>
                  <a:pt x="2737779" y="622300"/>
                </a:lnTo>
                <a:lnTo>
                  <a:pt x="2692814" y="609600"/>
                </a:lnTo>
                <a:close/>
              </a:path>
              <a:path w="3170554" h="3289300">
                <a:moveTo>
                  <a:pt x="2854895" y="1168400"/>
                </a:moveTo>
                <a:lnTo>
                  <a:pt x="2444113" y="1168400"/>
                </a:lnTo>
                <a:lnTo>
                  <a:pt x="2488014" y="1206500"/>
                </a:lnTo>
                <a:lnTo>
                  <a:pt x="2536824" y="1219200"/>
                </a:lnTo>
                <a:lnTo>
                  <a:pt x="2589678" y="1244600"/>
                </a:lnTo>
                <a:lnTo>
                  <a:pt x="2692814" y="1244600"/>
                </a:lnTo>
                <a:lnTo>
                  <a:pt x="2737779" y="1231900"/>
                </a:lnTo>
                <a:lnTo>
                  <a:pt x="2780111" y="1219200"/>
                </a:lnTo>
                <a:lnTo>
                  <a:pt x="2819314" y="1193800"/>
                </a:lnTo>
                <a:lnTo>
                  <a:pt x="2854895" y="1168400"/>
                </a:lnTo>
                <a:close/>
              </a:path>
              <a:path w="3170554" h="3289300">
                <a:moveTo>
                  <a:pt x="1736490" y="1028700"/>
                </a:moveTo>
                <a:lnTo>
                  <a:pt x="1630731" y="1028700"/>
                </a:lnTo>
                <a:lnTo>
                  <a:pt x="1579976" y="1041400"/>
                </a:lnTo>
                <a:lnTo>
                  <a:pt x="1530735" y="1041400"/>
                </a:lnTo>
                <a:lnTo>
                  <a:pt x="1483222" y="1066800"/>
                </a:lnTo>
                <a:lnTo>
                  <a:pt x="1437649" y="1079500"/>
                </a:lnTo>
                <a:lnTo>
                  <a:pt x="1911618" y="1079500"/>
                </a:lnTo>
                <a:lnTo>
                  <a:pt x="1888256" y="1066800"/>
                </a:lnTo>
                <a:lnTo>
                  <a:pt x="1788787" y="1041400"/>
                </a:lnTo>
                <a:lnTo>
                  <a:pt x="1736490" y="1028700"/>
                </a:lnTo>
                <a:close/>
              </a:path>
              <a:path w="3170554" h="3289300">
                <a:moveTo>
                  <a:pt x="519896" y="0"/>
                </a:moveTo>
                <a:lnTo>
                  <a:pt x="425682" y="0"/>
                </a:lnTo>
                <a:lnTo>
                  <a:pt x="380726" y="12700"/>
                </a:lnTo>
                <a:lnTo>
                  <a:pt x="338407" y="25400"/>
                </a:lnTo>
                <a:lnTo>
                  <a:pt x="299220" y="50800"/>
                </a:lnTo>
                <a:lnTo>
                  <a:pt x="263656" y="76200"/>
                </a:lnTo>
                <a:lnTo>
                  <a:pt x="232211" y="101600"/>
                </a:lnTo>
                <a:lnTo>
                  <a:pt x="205376" y="139700"/>
                </a:lnTo>
                <a:lnTo>
                  <a:pt x="183646" y="177800"/>
                </a:lnTo>
                <a:lnTo>
                  <a:pt x="167514" y="228600"/>
                </a:lnTo>
                <a:lnTo>
                  <a:pt x="157473" y="266700"/>
                </a:lnTo>
                <a:lnTo>
                  <a:pt x="154016" y="317500"/>
                </a:lnTo>
                <a:lnTo>
                  <a:pt x="157473" y="368300"/>
                </a:lnTo>
                <a:lnTo>
                  <a:pt x="167514" y="406400"/>
                </a:lnTo>
                <a:lnTo>
                  <a:pt x="183646" y="457200"/>
                </a:lnTo>
                <a:lnTo>
                  <a:pt x="205376" y="495300"/>
                </a:lnTo>
                <a:lnTo>
                  <a:pt x="232211" y="520700"/>
                </a:lnTo>
                <a:lnTo>
                  <a:pt x="263656" y="558800"/>
                </a:lnTo>
                <a:lnTo>
                  <a:pt x="299220" y="584200"/>
                </a:lnTo>
                <a:lnTo>
                  <a:pt x="338407" y="609600"/>
                </a:lnTo>
                <a:lnTo>
                  <a:pt x="380726" y="622300"/>
                </a:lnTo>
                <a:lnTo>
                  <a:pt x="425682" y="635000"/>
                </a:lnTo>
                <a:lnTo>
                  <a:pt x="524025" y="635000"/>
                </a:lnTo>
                <a:lnTo>
                  <a:pt x="572650" y="622300"/>
                </a:lnTo>
                <a:lnTo>
                  <a:pt x="618012" y="596900"/>
                </a:lnTo>
                <a:lnTo>
                  <a:pt x="659463" y="571500"/>
                </a:lnTo>
                <a:lnTo>
                  <a:pt x="865627" y="571500"/>
                </a:lnTo>
                <a:lnTo>
                  <a:pt x="751222" y="469900"/>
                </a:lnTo>
                <a:lnTo>
                  <a:pt x="768332" y="431800"/>
                </a:lnTo>
                <a:lnTo>
                  <a:pt x="781012" y="393700"/>
                </a:lnTo>
                <a:lnTo>
                  <a:pt x="788891" y="355600"/>
                </a:lnTo>
                <a:lnTo>
                  <a:pt x="791600" y="317500"/>
                </a:lnTo>
                <a:lnTo>
                  <a:pt x="788143" y="266700"/>
                </a:lnTo>
                <a:lnTo>
                  <a:pt x="778102" y="228600"/>
                </a:lnTo>
                <a:lnTo>
                  <a:pt x="761969" y="177800"/>
                </a:lnTo>
                <a:lnTo>
                  <a:pt x="740237" y="139700"/>
                </a:lnTo>
                <a:lnTo>
                  <a:pt x="713401" y="101600"/>
                </a:lnTo>
                <a:lnTo>
                  <a:pt x="681952" y="76200"/>
                </a:lnTo>
                <a:lnTo>
                  <a:pt x="646384" y="50800"/>
                </a:lnTo>
                <a:lnTo>
                  <a:pt x="607190" y="25400"/>
                </a:lnTo>
                <a:lnTo>
                  <a:pt x="564863" y="12700"/>
                </a:lnTo>
                <a:lnTo>
                  <a:pt x="519896" y="0"/>
                </a:lnTo>
                <a:close/>
              </a:path>
            </a:pathLst>
          </a:custGeom>
          <a:solidFill>
            <a:srgbClr val="7D6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1" name="bg object 10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7726440" y="8298715"/>
            <a:ext cx="115666" cy="113950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7953666" y="8522499"/>
            <a:ext cx="115687" cy="113964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768037" y="8481778"/>
            <a:ext cx="115730" cy="113943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7938477" y="6067171"/>
            <a:ext cx="2378619" cy="2360408"/>
          </a:xfrm>
          <a:prstGeom prst="rect">
            <a:avLst/>
          </a:prstGeom>
        </p:spPr>
      </p:pic>
      <p:sp>
        <p:nvSpPr>
          <p:cNvPr id="105" name="bg object 105"/>
          <p:cNvSpPr/>
          <p:nvPr/>
        </p:nvSpPr>
        <p:spPr>
          <a:xfrm>
            <a:off x="191053" y="8569211"/>
            <a:ext cx="2722880" cy="3104515"/>
          </a:xfrm>
          <a:custGeom>
            <a:avLst/>
            <a:gdLst/>
            <a:ahLst/>
            <a:cxnLst/>
            <a:rect l="l" t="t" r="r" b="b"/>
            <a:pathLst>
              <a:path w="2722880" h="3104515">
                <a:moveTo>
                  <a:pt x="2653609" y="0"/>
                </a:moveTo>
                <a:lnTo>
                  <a:pt x="0" y="1611915"/>
                </a:lnTo>
                <a:lnTo>
                  <a:pt x="2722743" y="3103995"/>
                </a:lnTo>
                <a:lnTo>
                  <a:pt x="2720937" y="3022885"/>
                </a:lnTo>
                <a:lnTo>
                  <a:pt x="2673503" y="3022885"/>
                </a:lnTo>
                <a:lnTo>
                  <a:pt x="94899" y="1609781"/>
                </a:lnTo>
                <a:lnTo>
                  <a:pt x="2469453" y="352905"/>
                </a:lnTo>
                <a:lnTo>
                  <a:pt x="2661469" y="352905"/>
                </a:lnTo>
                <a:lnTo>
                  <a:pt x="2653609" y="0"/>
                </a:lnTo>
                <a:close/>
              </a:path>
              <a:path w="2722880" h="3104515">
                <a:moveTo>
                  <a:pt x="2661469" y="352905"/>
                </a:moveTo>
                <a:lnTo>
                  <a:pt x="2469453" y="352905"/>
                </a:lnTo>
                <a:lnTo>
                  <a:pt x="2673503" y="3022885"/>
                </a:lnTo>
                <a:lnTo>
                  <a:pt x="2720937" y="3022885"/>
                </a:lnTo>
                <a:lnTo>
                  <a:pt x="2661469" y="352905"/>
                </a:lnTo>
                <a:close/>
              </a:path>
            </a:pathLst>
          </a:custGeom>
          <a:solidFill>
            <a:srgbClr val="7D6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6" name="bg object 10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505921" y="15757293"/>
            <a:ext cx="2100487" cy="2350326"/>
          </a:xfrm>
          <a:prstGeom prst="rect">
            <a:avLst/>
          </a:prstGeom>
        </p:spPr>
      </p:pic>
      <p:sp>
        <p:nvSpPr>
          <p:cNvPr id="107" name="bg object 107"/>
          <p:cNvSpPr/>
          <p:nvPr/>
        </p:nvSpPr>
        <p:spPr>
          <a:xfrm>
            <a:off x="25196" y="5079"/>
            <a:ext cx="14048105" cy="18948400"/>
          </a:xfrm>
          <a:custGeom>
            <a:avLst/>
            <a:gdLst/>
            <a:ahLst/>
            <a:cxnLst/>
            <a:rect l="l" t="t" r="r" b="b"/>
            <a:pathLst>
              <a:path w="14048105" h="18948400">
                <a:moveTo>
                  <a:pt x="14047991" y="3810"/>
                </a:moveTo>
                <a:lnTo>
                  <a:pt x="9318219" y="3810"/>
                </a:lnTo>
                <a:lnTo>
                  <a:pt x="9318219" y="2540"/>
                </a:lnTo>
                <a:lnTo>
                  <a:pt x="9317711" y="2540"/>
                </a:lnTo>
                <a:lnTo>
                  <a:pt x="9317711" y="0"/>
                </a:lnTo>
                <a:lnTo>
                  <a:pt x="0" y="0"/>
                </a:lnTo>
                <a:lnTo>
                  <a:pt x="0" y="2540"/>
                </a:lnTo>
                <a:lnTo>
                  <a:pt x="0" y="3810"/>
                </a:lnTo>
                <a:lnTo>
                  <a:pt x="0" y="18948400"/>
                </a:lnTo>
                <a:lnTo>
                  <a:pt x="14047991" y="18948400"/>
                </a:lnTo>
                <a:lnTo>
                  <a:pt x="14047991" y="3810"/>
                </a:lnTo>
                <a:close/>
              </a:path>
            </a:pathLst>
          </a:custGeom>
          <a:solidFill>
            <a:srgbClr val="6AC5AC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8" name="bg object 108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495476" y="260630"/>
            <a:ext cx="4900416" cy="4900404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621515" y="386658"/>
            <a:ext cx="4519056" cy="45190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3897" y="804164"/>
            <a:ext cx="1267015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3897" y="4623943"/>
            <a:ext cx="1267015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86503" y="18696814"/>
            <a:ext cx="4504944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03897" y="18696814"/>
            <a:ext cx="3237928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136124" y="18696814"/>
            <a:ext cx="3237928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2331369"/>
            <a:ext cx="14073189" cy="16808487"/>
            <a:chOff x="0" y="2331369"/>
            <a:chExt cx="14073189" cy="16808487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74426" y="2331369"/>
              <a:ext cx="7987327" cy="395281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184754" y="10598459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5" h="2540">
                  <a:moveTo>
                    <a:pt x="0" y="0"/>
                  </a:moveTo>
                  <a:lnTo>
                    <a:pt x="1938" y="1971"/>
                  </a:lnTo>
                  <a:lnTo>
                    <a:pt x="5352" y="19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89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059083"/>
              <a:ext cx="5481186" cy="319050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4510" y="5378898"/>
              <a:ext cx="4916805" cy="2534920"/>
            </a:xfrm>
            <a:custGeom>
              <a:avLst/>
              <a:gdLst/>
              <a:ahLst/>
              <a:cxnLst/>
              <a:rect l="l" t="t" r="r" b="b"/>
              <a:pathLst>
                <a:path w="4916805" h="2534920">
                  <a:moveTo>
                    <a:pt x="4728290" y="0"/>
                  </a:moveTo>
                  <a:lnTo>
                    <a:pt x="188268" y="0"/>
                  </a:lnTo>
                  <a:lnTo>
                    <a:pt x="138367" y="6754"/>
                  </a:lnTo>
                  <a:lnTo>
                    <a:pt x="93435" y="25798"/>
                  </a:lnTo>
                  <a:lnTo>
                    <a:pt x="55303" y="55302"/>
                  </a:lnTo>
                  <a:lnTo>
                    <a:pt x="25799" y="93433"/>
                  </a:lnTo>
                  <a:lnTo>
                    <a:pt x="6754" y="138363"/>
                  </a:lnTo>
                  <a:lnTo>
                    <a:pt x="0" y="188261"/>
                  </a:lnTo>
                  <a:lnTo>
                    <a:pt x="0" y="2346044"/>
                  </a:lnTo>
                  <a:lnTo>
                    <a:pt x="6754" y="2395941"/>
                  </a:lnTo>
                  <a:lnTo>
                    <a:pt x="25799" y="2440871"/>
                  </a:lnTo>
                  <a:lnTo>
                    <a:pt x="55303" y="2479003"/>
                  </a:lnTo>
                  <a:lnTo>
                    <a:pt x="93435" y="2508506"/>
                  </a:lnTo>
                  <a:lnTo>
                    <a:pt x="138367" y="2527550"/>
                  </a:lnTo>
                  <a:lnTo>
                    <a:pt x="188268" y="2534305"/>
                  </a:lnTo>
                  <a:lnTo>
                    <a:pt x="4728290" y="2534305"/>
                  </a:lnTo>
                  <a:lnTo>
                    <a:pt x="4778187" y="2527550"/>
                  </a:lnTo>
                  <a:lnTo>
                    <a:pt x="4823117" y="2508506"/>
                  </a:lnTo>
                  <a:lnTo>
                    <a:pt x="4861249" y="2479003"/>
                  </a:lnTo>
                  <a:lnTo>
                    <a:pt x="4890752" y="2440871"/>
                  </a:lnTo>
                  <a:lnTo>
                    <a:pt x="4909796" y="2395941"/>
                  </a:lnTo>
                  <a:lnTo>
                    <a:pt x="4916551" y="2346044"/>
                  </a:lnTo>
                  <a:lnTo>
                    <a:pt x="4916551" y="188261"/>
                  </a:lnTo>
                  <a:lnTo>
                    <a:pt x="4909796" y="138363"/>
                  </a:lnTo>
                  <a:lnTo>
                    <a:pt x="4890752" y="93433"/>
                  </a:lnTo>
                  <a:lnTo>
                    <a:pt x="4861249" y="55302"/>
                  </a:lnTo>
                  <a:lnTo>
                    <a:pt x="4823117" y="25798"/>
                  </a:lnTo>
                  <a:lnTo>
                    <a:pt x="4778187" y="6754"/>
                  </a:lnTo>
                  <a:lnTo>
                    <a:pt x="4728290" y="0"/>
                  </a:lnTo>
                  <a:close/>
                </a:path>
              </a:pathLst>
            </a:custGeom>
            <a:solidFill>
              <a:srgbClr val="7C65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909270"/>
              <a:ext cx="14073189" cy="410511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4907" y="8248056"/>
              <a:ext cx="13620115" cy="3406775"/>
            </a:xfrm>
            <a:custGeom>
              <a:avLst/>
              <a:gdLst/>
              <a:ahLst/>
              <a:cxnLst/>
              <a:rect l="l" t="t" r="r" b="b"/>
              <a:pathLst>
                <a:path w="13620115" h="3406775">
                  <a:moveTo>
                    <a:pt x="13431243" y="0"/>
                  </a:moveTo>
                  <a:lnTo>
                    <a:pt x="188261" y="0"/>
                  </a:lnTo>
                  <a:lnTo>
                    <a:pt x="138363" y="6754"/>
                  </a:lnTo>
                  <a:lnTo>
                    <a:pt x="93433" y="25798"/>
                  </a:lnTo>
                  <a:lnTo>
                    <a:pt x="55302" y="55302"/>
                  </a:lnTo>
                  <a:lnTo>
                    <a:pt x="25798" y="93433"/>
                  </a:lnTo>
                  <a:lnTo>
                    <a:pt x="6754" y="138363"/>
                  </a:lnTo>
                  <a:lnTo>
                    <a:pt x="0" y="188261"/>
                  </a:lnTo>
                  <a:lnTo>
                    <a:pt x="0" y="3217903"/>
                  </a:lnTo>
                  <a:lnTo>
                    <a:pt x="6754" y="3267801"/>
                  </a:lnTo>
                  <a:lnTo>
                    <a:pt x="25798" y="3312731"/>
                  </a:lnTo>
                  <a:lnTo>
                    <a:pt x="55302" y="3350862"/>
                  </a:lnTo>
                  <a:lnTo>
                    <a:pt x="93433" y="3380365"/>
                  </a:lnTo>
                  <a:lnTo>
                    <a:pt x="138363" y="3399410"/>
                  </a:lnTo>
                  <a:lnTo>
                    <a:pt x="188261" y="3406164"/>
                  </a:lnTo>
                  <a:lnTo>
                    <a:pt x="13431243" y="3406164"/>
                  </a:lnTo>
                  <a:lnTo>
                    <a:pt x="13481141" y="3399410"/>
                  </a:lnTo>
                  <a:lnTo>
                    <a:pt x="13526071" y="3380365"/>
                  </a:lnTo>
                  <a:lnTo>
                    <a:pt x="13564202" y="3350862"/>
                  </a:lnTo>
                  <a:lnTo>
                    <a:pt x="13593706" y="3312731"/>
                  </a:lnTo>
                  <a:lnTo>
                    <a:pt x="13612750" y="3267801"/>
                  </a:lnTo>
                  <a:lnTo>
                    <a:pt x="13619505" y="3217903"/>
                  </a:lnTo>
                  <a:lnTo>
                    <a:pt x="13619505" y="188261"/>
                  </a:lnTo>
                  <a:lnTo>
                    <a:pt x="13612750" y="138363"/>
                  </a:lnTo>
                  <a:lnTo>
                    <a:pt x="13593706" y="93433"/>
                  </a:lnTo>
                  <a:lnTo>
                    <a:pt x="13564202" y="55302"/>
                  </a:lnTo>
                  <a:lnTo>
                    <a:pt x="13526071" y="25798"/>
                  </a:lnTo>
                  <a:lnTo>
                    <a:pt x="13481141" y="6754"/>
                  </a:lnTo>
                  <a:lnTo>
                    <a:pt x="13431243" y="0"/>
                  </a:lnTo>
                  <a:close/>
                </a:path>
              </a:pathLst>
            </a:custGeom>
            <a:solidFill>
              <a:srgbClr val="7C65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0496" y="12567411"/>
              <a:ext cx="8882693" cy="657244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42984" y="12964265"/>
              <a:ext cx="8298180" cy="5743575"/>
            </a:xfrm>
            <a:custGeom>
              <a:avLst/>
              <a:gdLst/>
              <a:ahLst/>
              <a:cxnLst/>
              <a:rect l="l" t="t" r="r" b="b"/>
              <a:pathLst>
                <a:path w="8298180" h="5743575">
                  <a:moveTo>
                    <a:pt x="8109576" y="0"/>
                  </a:moveTo>
                  <a:lnTo>
                    <a:pt x="188261" y="0"/>
                  </a:lnTo>
                  <a:lnTo>
                    <a:pt x="138363" y="6754"/>
                  </a:lnTo>
                  <a:lnTo>
                    <a:pt x="93433" y="25798"/>
                  </a:lnTo>
                  <a:lnTo>
                    <a:pt x="55302" y="55302"/>
                  </a:lnTo>
                  <a:lnTo>
                    <a:pt x="25798" y="93433"/>
                  </a:lnTo>
                  <a:lnTo>
                    <a:pt x="6754" y="138363"/>
                  </a:lnTo>
                  <a:lnTo>
                    <a:pt x="0" y="188261"/>
                  </a:lnTo>
                  <a:lnTo>
                    <a:pt x="0" y="5555191"/>
                  </a:lnTo>
                  <a:lnTo>
                    <a:pt x="6754" y="5605089"/>
                  </a:lnTo>
                  <a:lnTo>
                    <a:pt x="25798" y="5650019"/>
                  </a:lnTo>
                  <a:lnTo>
                    <a:pt x="55302" y="5688150"/>
                  </a:lnTo>
                  <a:lnTo>
                    <a:pt x="93433" y="5717653"/>
                  </a:lnTo>
                  <a:lnTo>
                    <a:pt x="138363" y="5736698"/>
                  </a:lnTo>
                  <a:lnTo>
                    <a:pt x="188261" y="5743452"/>
                  </a:lnTo>
                  <a:lnTo>
                    <a:pt x="8109576" y="5743452"/>
                  </a:lnTo>
                  <a:lnTo>
                    <a:pt x="8159473" y="5736698"/>
                  </a:lnTo>
                  <a:lnTo>
                    <a:pt x="8204403" y="5717653"/>
                  </a:lnTo>
                  <a:lnTo>
                    <a:pt x="8242535" y="5688150"/>
                  </a:lnTo>
                  <a:lnTo>
                    <a:pt x="8272038" y="5650019"/>
                  </a:lnTo>
                  <a:lnTo>
                    <a:pt x="8291082" y="5605089"/>
                  </a:lnTo>
                  <a:lnTo>
                    <a:pt x="8297837" y="5555191"/>
                  </a:lnTo>
                  <a:lnTo>
                    <a:pt x="8297837" y="188261"/>
                  </a:lnTo>
                  <a:lnTo>
                    <a:pt x="8291082" y="138363"/>
                  </a:lnTo>
                  <a:lnTo>
                    <a:pt x="8272038" y="93433"/>
                  </a:lnTo>
                  <a:lnTo>
                    <a:pt x="8242535" y="55302"/>
                  </a:lnTo>
                  <a:lnTo>
                    <a:pt x="8204403" y="25798"/>
                  </a:lnTo>
                  <a:lnTo>
                    <a:pt x="8159473" y="6754"/>
                  </a:lnTo>
                  <a:lnTo>
                    <a:pt x="8109576" y="0"/>
                  </a:lnTo>
                  <a:close/>
                </a:path>
              </a:pathLst>
            </a:custGeom>
            <a:solidFill>
              <a:srgbClr val="7C65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26000" y="7420902"/>
              <a:ext cx="805312" cy="8023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3221" y="11028914"/>
              <a:ext cx="558165" cy="761365"/>
            </a:xfrm>
            <a:custGeom>
              <a:avLst/>
              <a:gdLst/>
              <a:ahLst/>
              <a:cxnLst/>
              <a:rect l="l" t="t" r="r" b="b"/>
              <a:pathLst>
                <a:path w="558165" h="761365">
                  <a:moveTo>
                    <a:pt x="237334" y="0"/>
                  </a:moveTo>
                  <a:lnTo>
                    <a:pt x="10313" y="118521"/>
                  </a:lnTo>
                  <a:lnTo>
                    <a:pt x="0" y="137425"/>
                  </a:lnTo>
                  <a:lnTo>
                    <a:pt x="2216" y="144854"/>
                  </a:lnTo>
                  <a:lnTo>
                    <a:pt x="40204" y="216697"/>
                  </a:lnTo>
                  <a:lnTo>
                    <a:pt x="45125" y="222668"/>
                  </a:lnTo>
                  <a:lnTo>
                    <a:pt x="51724" y="226182"/>
                  </a:lnTo>
                  <a:lnTo>
                    <a:pt x="59160" y="226970"/>
                  </a:lnTo>
                  <a:lnTo>
                    <a:pt x="66593" y="224765"/>
                  </a:lnTo>
                  <a:lnTo>
                    <a:pt x="45791" y="143854"/>
                  </a:lnTo>
                  <a:lnTo>
                    <a:pt x="230933" y="45806"/>
                  </a:lnTo>
                  <a:lnTo>
                    <a:pt x="508507" y="570099"/>
                  </a:lnTo>
                  <a:lnTo>
                    <a:pt x="520294" y="609947"/>
                  </a:lnTo>
                  <a:lnTo>
                    <a:pt x="516024" y="649881"/>
                  </a:lnTo>
                  <a:lnTo>
                    <a:pt x="497107" y="685314"/>
                  </a:lnTo>
                  <a:lnTo>
                    <a:pt x="464953" y="711658"/>
                  </a:lnTo>
                  <a:lnTo>
                    <a:pt x="425109" y="723444"/>
                  </a:lnTo>
                  <a:lnTo>
                    <a:pt x="385176" y="719167"/>
                  </a:lnTo>
                  <a:lnTo>
                    <a:pt x="349742" y="700247"/>
                  </a:lnTo>
                  <a:lnTo>
                    <a:pt x="323394" y="668104"/>
                  </a:lnTo>
                  <a:lnTo>
                    <a:pt x="107730" y="260818"/>
                  </a:lnTo>
                  <a:lnTo>
                    <a:pt x="102814" y="254828"/>
                  </a:lnTo>
                  <a:lnTo>
                    <a:pt x="71054" y="271666"/>
                  </a:lnTo>
                  <a:lnTo>
                    <a:pt x="73244" y="279103"/>
                  </a:lnTo>
                  <a:lnTo>
                    <a:pt x="288908" y="686354"/>
                  </a:lnTo>
                  <a:lnTo>
                    <a:pt x="316632" y="723048"/>
                  </a:lnTo>
                  <a:lnTo>
                    <a:pt x="353154" y="748363"/>
                  </a:lnTo>
                  <a:lnTo>
                    <a:pt x="395246" y="761308"/>
                  </a:lnTo>
                  <a:lnTo>
                    <a:pt x="439679" y="760895"/>
                  </a:lnTo>
                  <a:lnTo>
                    <a:pt x="483224" y="746137"/>
                  </a:lnTo>
                  <a:lnTo>
                    <a:pt x="519900" y="718413"/>
                  </a:lnTo>
                  <a:lnTo>
                    <a:pt x="545211" y="681896"/>
                  </a:lnTo>
                  <a:lnTo>
                    <a:pt x="558164" y="639811"/>
                  </a:lnTo>
                  <a:lnTo>
                    <a:pt x="557761" y="595380"/>
                  </a:lnTo>
                  <a:lnTo>
                    <a:pt x="543007" y="551828"/>
                  </a:lnTo>
                  <a:lnTo>
                    <a:pt x="256301" y="10328"/>
                  </a:lnTo>
                  <a:lnTo>
                    <a:pt x="251389" y="4327"/>
                  </a:lnTo>
                  <a:lnTo>
                    <a:pt x="244782" y="796"/>
                  </a:lnTo>
                  <a:lnTo>
                    <a:pt x="2373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7655" y="11308911"/>
              <a:ext cx="313055" cy="421005"/>
            </a:xfrm>
            <a:custGeom>
              <a:avLst/>
              <a:gdLst/>
              <a:ahLst/>
              <a:cxnLst/>
              <a:rect l="l" t="t" r="r" b="b"/>
              <a:pathLst>
                <a:path w="313055" h="421004">
                  <a:moveTo>
                    <a:pt x="144459" y="0"/>
                  </a:moveTo>
                  <a:lnTo>
                    <a:pt x="0" y="76465"/>
                  </a:lnTo>
                  <a:lnTo>
                    <a:pt x="159319" y="377337"/>
                  </a:lnTo>
                  <a:lnTo>
                    <a:pt x="207500" y="417160"/>
                  </a:lnTo>
                  <a:lnTo>
                    <a:pt x="238662" y="420495"/>
                  </a:lnTo>
                  <a:lnTo>
                    <a:pt x="269768" y="411306"/>
                  </a:lnTo>
                  <a:lnTo>
                    <a:pt x="294841" y="390758"/>
                  </a:lnTo>
                  <a:lnTo>
                    <a:pt x="309592" y="363117"/>
                  </a:lnTo>
                  <a:lnTo>
                    <a:pt x="312927" y="331958"/>
                  </a:lnTo>
                  <a:lnTo>
                    <a:pt x="303750" y="300857"/>
                  </a:lnTo>
                  <a:lnTo>
                    <a:pt x="144459" y="0"/>
                  </a:lnTo>
                  <a:close/>
                </a:path>
              </a:pathLst>
            </a:custGeom>
            <a:solidFill>
              <a:srgbClr val="EADE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1990" y="11396624"/>
              <a:ext cx="92075" cy="56515"/>
            </a:xfrm>
            <a:custGeom>
              <a:avLst/>
              <a:gdLst/>
              <a:ahLst/>
              <a:cxnLst/>
              <a:rect l="l" t="t" r="r" b="b"/>
              <a:pathLst>
                <a:path w="92075" h="56515">
                  <a:moveTo>
                    <a:pt x="51676" y="23558"/>
                  </a:moveTo>
                  <a:lnTo>
                    <a:pt x="48755" y="13677"/>
                  </a:lnTo>
                  <a:lnTo>
                    <a:pt x="42227" y="5715"/>
                  </a:lnTo>
                  <a:lnTo>
                    <a:pt x="33451" y="1041"/>
                  </a:lnTo>
                  <a:lnTo>
                    <a:pt x="23571" y="0"/>
                  </a:lnTo>
                  <a:lnTo>
                    <a:pt x="13703" y="2921"/>
                  </a:lnTo>
                  <a:lnTo>
                    <a:pt x="5740" y="9436"/>
                  </a:lnTo>
                  <a:lnTo>
                    <a:pt x="1054" y="18199"/>
                  </a:lnTo>
                  <a:lnTo>
                    <a:pt x="0" y="28079"/>
                  </a:lnTo>
                  <a:lnTo>
                    <a:pt x="2908" y="37973"/>
                  </a:lnTo>
                  <a:lnTo>
                    <a:pt x="9436" y="45923"/>
                  </a:lnTo>
                  <a:lnTo>
                    <a:pt x="18199" y="50596"/>
                  </a:lnTo>
                  <a:lnTo>
                    <a:pt x="28092" y="51650"/>
                  </a:lnTo>
                  <a:lnTo>
                    <a:pt x="37960" y="48729"/>
                  </a:lnTo>
                  <a:lnTo>
                    <a:pt x="45935" y="42214"/>
                  </a:lnTo>
                  <a:lnTo>
                    <a:pt x="50622" y="33439"/>
                  </a:lnTo>
                  <a:lnTo>
                    <a:pt x="51676" y="23558"/>
                  </a:lnTo>
                  <a:close/>
                </a:path>
                <a:path w="92075" h="56515">
                  <a:moveTo>
                    <a:pt x="92036" y="41884"/>
                  </a:moveTo>
                  <a:lnTo>
                    <a:pt x="88709" y="35534"/>
                  </a:lnTo>
                  <a:lnTo>
                    <a:pt x="85356" y="29222"/>
                  </a:lnTo>
                  <a:lnTo>
                    <a:pt x="77482" y="26809"/>
                  </a:lnTo>
                  <a:lnTo>
                    <a:pt x="64833" y="33515"/>
                  </a:lnTo>
                  <a:lnTo>
                    <a:pt x="62395" y="41376"/>
                  </a:lnTo>
                  <a:lnTo>
                    <a:pt x="69100" y="54025"/>
                  </a:lnTo>
                  <a:lnTo>
                    <a:pt x="76974" y="56426"/>
                  </a:lnTo>
                  <a:lnTo>
                    <a:pt x="89623" y="49733"/>
                  </a:lnTo>
                  <a:lnTo>
                    <a:pt x="92036" y="41884"/>
                  </a:lnTo>
                  <a:close/>
                </a:path>
              </a:pathLst>
            </a:custGeom>
            <a:solidFill>
              <a:srgbClr val="7C65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8123" y="11229410"/>
              <a:ext cx="65585" cy="6559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37538" y="11157524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20" h="33020">
                  <a:moveTo>
                    <a:pt x="14959" y="0"/>
                  </a:moveTo>
                  <a:lnTo>
                    <a:pt x="8690" y="1865"/>
                  </a:lnTo>
                  <a:lnTo>
                    <a:pt x="3646" y="5995"/>
                  </a:lnTo>
                  <a:lnTo>
                    <a:pt x="674" y="11551"/>
                  </a:lnTo>
                  <a:lnTo>
                    <a:pt x="0" y="17820"/>
                  </a:lnTo>
                  <a:lnTo>
                    <a:pt x="1848" y="24092"/>
                  </a:lnTo>
                  <a:lnTo>
                    <a:pt x="5994" y="29147"/>
                  </a:lnTo>
                  <a:lnTo>
                    <a:pt x="11565" y="32125"/>
                  </a:lnTo>
                  <a:lnTo>
                    <a:pt x="17842" y="32800"/>
                  </a:lnTo>
                  <a:lnTo>
                    <a:pt x="24110" y="30948"/>
                  </a:lnTo>
                  <a:lnTo>
                    <a:pt x="29162" y="26799"/>
                  </a:lnTo>
                  <a:lnTo>
                    <a:pt x="32132" y="21230"/>
                  </a:lnTo>
                  <a:lnTo>
                    <a:pt x="32798" y="14959"/>
                  </a:lnTo>
                  <a:lnTo>
                    <a:pt x="30938" y="8700"/>
                  </a:lnTo>
                  <a:lnTo>
                    <a:pt x="26811" y="3642"/>
                  </a:lnTo>
                  <a:lnTo>
                    <a:pt x="21242" y="667"/>
                  </a:lnTo>
                  <a:lnTo>
                    <a:pt x="14959" y="0"/>
                  </a:lnTo>
                  <a:close/>
                </a:path>
              </a:pathLst>
            </a:custGeom>
            <a:solidFill>
              <a:srgbClr val="EADE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715" y="10925312"/>
              <a:ext cx="145991" cy="1459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2846" y="10949760"/>
              <a:ext cx="81218" cy="8122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7171" y="10787111"/>
              <a:ext cx="93431" cy="9345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2927813" y="18760744"/>
              <a:ext cx="139065" cy="136525"/>
            </a:xfrm>
            <a:custGeom>
              <a:avLst/>
              <a:gdLst/>
              <a:ahLst/>
              <a:cxnLst/>
              <a:rect l="l" t="t" r="r" b="b"/>
              <a:pathLst>
                <a:path w="139065" h="136525">
                  <a:moveTo>
                    <a:pt x="46723" y="23025"/>
                  </a:moveTo>
                  <a:lnTo>
                    <a:pt x="45008" y="14363"/>
                  </a:lnTo>
                  <a:lnTo>
                    <a:pt x="39890" y="6756"/>
                  </a:lnTo>
                  <a:lnTo>
                    <a:pt x="32156" y="1689"/>
                  </a:lnTo>
                  <a:lnTo>
                    <a:pt x="23368" y="0"/>
                  </a:lnTo>
                  <a:lnTo>
                    <a:pt x="14579" y="1689"/>
                  </a:lnTo>
                  <a:lnTo>
                    <a:pt x="6845" y="6756"/>
                  </a:lnTo>
                  <a:lnTo>
                    <a:pt x="1714" y="14363"/>
                  </a:lnTo>
                  <a:lnTo>
                    <a:pt x="0" y="23025"/>
                  </a:lnTo>
                  <a:lnTo>
                    <a:pt x="1714" y="31673"/>
                  </a:lnTo>
                  <a:lnTo>
                    <a:pt x="6845" y="39281"/>
                  </a:lnTo>
                  <a:lnTo>
                    <a:pt x="14579" y="44348"/>
                  </a:lnTo>
                  <a:lnTo>
                    <a:pt x="23368" y="46037"/>
                  </a:lnTo>
                  <a:lnTo>
                    <a:pt x="32156" y="44348"/>
                  </a:lnTo>
                  <a:lnTo>
                    <a:pt x="39890" y="39281"/>
                  </a:lnTo>
                  <a:lnTo>
                    <a:pt x="45008" y="31673"/>
                  </a:lnTo>
                  <a:lnTo>
                    <a:pt x="46723" y="23025"/>
                  </a:lnTo>
                  <a:close/>
                </a:path>
                <a:path w="139065" h="136525">
                  <a:moveTo>
                    <a:pt x="63550" y="96964"/>
                  </a:moveTo>
                  <a:lnTo>
                    <a:pt x="61836" y="88303"/>
                  </a:lnTo>
                  <a:lnTo>
                    <a:pt x="56692" y="80683"/>
                  </a:lnTo>
                  <a:lnTo>
                    <a:pt x="48958" y="75641"/>
                  </a:lnTo>
                  <a:lnTo>
                    <a:pt x="40170" y="73952"/>
                  </a:lnTo>
                  <a:lnTo>
                    <a:pt x="31381" y="75641"/>
                  </a:lnTo>
                  <a:lnTo>
                    <a:pt x="23647" y="80683"/>
                  </a:lnTo>
                  <a:lnTo>
                    <a:pt x="18516" y="88303"/>
                  </a:lnTo>
                  <a:lnTo>
                    <a:pt x="16802" y="96964"/>
                  </a:lnTo>
                  <a:lnTo>
                    <a:pt x="18516" y="105613"/>
                  </a:lnTo>
                  <a:lnTo>
                    <a:pt x="23647" y="113233"/>
                  </a:lnTo>
                  <a:lnTo>
                    <a:pt x="31381" y="118287"/>
                  </a:lnTo>
                  <a:lnTo>
                    <a:pt x="40170" y="119964"/>
                  </a:lnTo>
                  <a:lnTo>
                    <a:pt x="48958" y="118287"/>
                  </a:lnTo>
                  <a:lnTo>
                    <a:pt x="56692" y="113233"/>
                  </a:lnTo>
                  <a:lnTo>
                    <a:pt x="61836" y="105613"/>
                  </a:lnTo>
                  <a:lnTo>
                    <a:pt x="63550" y="96964"/>
                  </a:lnTo>
                  <a:close/>
                </a:path>
                <a:path w="139065" h="136525">
                  <a:moveTo>
                    <a:pt x="138506" y="113411"/>
                  </a:moveTo>
                  <a:lnTo>
                    <a:pt x="136804" y="104749"/>
                  </a:lnTo>
                  <a:lnTo>
                    <a:pt x="131660" y="97129"/>
                  </a:lnTo>
                  <a:lnTo>
                    <a:pt x="123939" y="92087"/>
                  </a:lnTo>
                  <a:lnTo>
                    <a:pt x="115138" y="90398"/>
                  </a:lnTo>
                  <a:lnTo>
                    <a:pt x="106349" y="92087"/>
                  </a:lnTo>
                  <a:lnTo>
                    <a:pt x="98628" y="97129"/>
                  </a:lnTo>
                  <a:lnTo>
                    <a:pt x="93497" y="104749"/>
                  </a:lnTo>
                  <a:lnTo>
                    <a:pt x="91782" y="113411"/>
                  </a:lnTo>
                  <a:lnTo>
                    <a:pt x="93497" y="122059"/>
                  </a:lnTo>
                  <a:lnTo>
                    <a:pt x="98628" y="129679"/>
                  </a:lnTo>
                  <a:lnTo>
                    <a:pt x="106349" y="134734"/>
                  </a:lnTo>
                  <a:lnTo>
                    <a:pt x="115138" y="136423"/>
                  </a:lnTo>
                  <a:lnTo>
                    <a:pt x="123939" y="134734"/>
                  </a:lnTo>
                  <a:lnTo>
                    <a:pt x="131660" y="129679"/>
                  </a:lnTo>
                  <a:lnTo>
                    <a:pt x="136804" y="122059"/>
                  </a:lnTo>
                  <a:lnTo>
                    <a:pt x="138506" y="1134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297224" y="18246758"/>
              <a:ext cx="290673" cy="28700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3365446" y="17871169"/>
              <a:ext cx="599440" cy="594995"/>
            </a:xfrm>
            <a:custGeom>
              <a:avLst/>
              <a:gdLst/>
              <a:ahLst/>
              <a:cxnLst/>
              <a:rect l="l" t="t" r="r" b="b"/>
              <a:pathLst>
                <a:path w="599440" h="594994">
                  <a:moveTo>
                    <a:pt x="488054" y="0"/>
                  </a:moveTo>
                  <a:lnTo>
                    <a:pt x="448857" y="332"/>
                  </a:lnTo>
                  <a:lnTo>
                    <a:pt x="390021" y="7121"/>
                  </a:lnTo>
                  <a:lnTo>
                    <a:pt x="347907" y="15119"/>
                  </a:lnTo>
                  <a:lnTo>
                    <a:pt x="305768" y="29433"/>
                  </a:lnTo>
                  <a:lnTo>
                    <a:pt x="264888" y="51298"/>
                  </a:lnTo>
                  <a:lnTo>
                    <a:pt x="226555" y="81946"/>
                  </a:lnTo>
                  <a:lnTo>
                    <a:pt x="192054" y="122611"/>
                  </a:lnTo>
                  <a:lnTo>
                    <a:pt x="95327" y="260726"/>
                  </a:lnTo>
                  <a:lnTo>
                    <a:pt x="0" y="395676"/>
                  </a:lnTo>
                  <a:lnTo>
                    <a:pt x="79521" y="473992"/>
                  </a:lnTo>
                  <a:lnTo>
                    <a:pt x="102040" y="450122"/>
                  </a:lnTo>
                  <a:lnTo>
                    <a:pt x="118093" y="435329"/>
                  </a:lnTo>
                  <a:lnTo>
                    <a:pt x="161574" y="408360"/>
                  </a:lnTo>
                  <a:lnTo>
                    <a:pt x="206515" y="385187"/>
                  </a:lnTo>
                  <a:lnTo>
                    <a:pt x="218237" y="380780"/>
                  </a:lnTo>
                  <a:lnTo>
                    <a:pt x="205554" y="433039"/>
                  </a:lnTo>
                  <a:lnTo>
                    <a:pt x="191402" y="464623"/>
                  </a:lnTo>
                  <a:lnTo>
                    <a:pt x="166851" y="488278"/>
                  </a:lnTo>
                  <a:lnTo>
                    <a:pt x="122969" y="516752"/>
                  </a:lnTo>
                  <a:lnTo>
                    <a:pt x="202356" y="594955"/>
                  </a:lnTo>
                  <a:lnTo>
                    <a:pt x="299278" y="528459"/>
                  </a:lnTo>
                  <a:lnTo>
                    <a:pt x="429767" y="439563"/>
                  </a:lnTo>
                  <a:lnTo>
                    <a:pt x="479568" y="405807"/>
                  </a:lnTo>
                  <a:lnTo>
                    <a:pt x="520857" y="371824"/>
                  </a:lnTo>
                  <a:lnTo>
                    <a:pt x="551982" y="334074"/>
                  </a:lnTo>
                  <a:lnTo>
                    <a:pt x="574190" y="293820"/>
                  </a:lnTo>
                  <a:lnTo>
                    <a:pt x="588726" y="252323"/>
                  </a:lnTo>
                  <a:lnTo>
                    <a:pt x="596837" y="210846"/>
                  </a:lnTo>
                  <a:lnTo>
                    <a:pt x="599293" y="140606"/>
                  </a:lnTo>
                  <a:lnTo>
                    <a:pt x="592233" y="81536"/>
                  </a:lnTo>
                  <a:lnTo>
                    <a:pt x="582776" y="40823"/>
                  </a:lnTo>
                  <a:lnTo>
                    <a:pt x="578042" y="25655"/>
                  </a:lnTo>
                  <a:lnTo>
                    <a:pt x="525240" y="7861"/>
                  </a:lnTo>
                  <a:lnTo>
                    <a:pt x="488054" y="0"/>
                  </a:lnTo>
                  <a:close/>
                </a:path>
              </a:pathLst>
            </a:custGeom>
            <a:solidFill>
              <a:srgbClr val="7C6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365446" y="17871169"/>
              <a:ext cx="599440" cy="594995"/>
            </a:xfrm>
            <a:custGeom>
              <a:avLst/>
              <a:gdLst/>
              <a:ahLst/>
              <a:cxnLst/>
              <a:rect l="l" t="t" r="r" b="b"/>
              <a:pathLst>
                <a:path w="599440" h="594994">
                  <a:moveTo>
                    <a:pt x="122969" y="516752"/>
                  </a:moveTo>
                  <a:lnTo>
                    <a:pt x="202356" y="594955"/>
                  </a:lnTo>
                  <a:lnTo>
                    <a:pt x="230521" y="575584"/>
                  </a:lnTo>
                  <a:lnTo>
                    <a:pt x="262911" y="553358"/>
                  </a:lnTo>
                  <a:lnTo>
                    <a:pt x="299278" y="528459"/>
                  </a:lnTo>
                  <a:lnTo>
                    <a:pt x="339375" y="501072"/>
                  </a:lnTo>
                  <a:lnTo>
                    <a:pt x="382954" y="471379"/>
                  </a:lnTo>
                  <a:lnTo>
                    <a:pt x="429767" y="439563"/>
                  </a:lnTo>
                  <a:lnTo>
                    <a:pt x="479568" y="405807"/>
                  </a:lnTo>
                  <a:lnTo>
                    <a:pt x="520857" y="371824"/>
                  </a:lnTo>
                  <a:lnTo>
                    <a:pt x="551982" y="334074"/>
                  </a:lnTo>
                  <a:lnTo>
                    <a:pt x="574190" y="293820"/>
                  </a:lnTo>
                  <a:lnTo>
                    <a:pt x="588726" y="252323"/>
                  </a:lnTo>
                  <a:lnTo>
                    <a:pt x="596837" y="210846"/>
                  </a:lnTo>
                  <a:lnTo>
                    <a:pt x="599293" y="140606"/>
                  </a:lnTo>
                  <a:lnTo>
                    <a:pt x="592233" y="81536"/>
                  </a:lnTo>
                  <a:lnTo>
                    <a:pt x="582776" y="40823"/>
                  </a:lnTo>
                  <a:lnTo>
                    <a:pt x="578042" y="25655"/>
                  </a:lnTo>
                  <a:lnTo>
                    <a:pt x="525240" y="7861"/>
                  </a:lnTo>
                  <a:lnTo>
                    <a:pt x="488054" y="0"/>
                  </a:lnTo>
                  <a:lnTo>
                    <a:pt x="448857" y="332"/>
                  </a:lnTo>
                  <a:lnTo>
                    <a:pt x="390021" y="7121"/>
                  </a:lnTo>
                  <a:lnTo>
                    <a:pt x="347907" y="15119"/>
                  </a:lnTo>
                  <a:lnTo>
                    <a:pt x="305768" y="29433"/>
                  </a:lnTo>
                  <a:lnTo>
                    <a:pt x="264888" y="51298"/>
                  </a:lnTo>
                  <a:lnTo>
                    <a:pt x="226555" y="81946"/>
                  </a:lnTo>
                  <a:lnTo>
                    <a:pt x="192054" y="122611"/>
                  </a:lnTo>
                  <a:lnTo>
                    <a:pt x="157781" y="171677"/>
                  </a:lnTo>
                  <a:lnTo>
                    <a:pt x="125476" y="217797"/>
                  </a:lnTo>
                  <a:lnTo>
                    <a:pt x="95327" y="260726"/>
                  </a:lnTo>
                  <a:lnTo>
                    <a:pt x="67519" y="300222"/>
                  </a:lnTo>
                  <a:lnTo>
                    <a:pt x="42238" y="336041"/>
                  </a:lnTo>
                  <a:lnTo>
                    <a:pt x="19669" y="367940"/>
                  </a:lnTo>
                  <a:lnTo>
                    <a:pt x="0" y="395676"/>
                  </a:lnTo>
                  <a:lnTo>
                    <a:pt x="79521" y="473992"/>
                  </a:lnTo>
                  <a:lnTo>
                    <a:pt x="118093" y="435329"/>
                  </a:lnTo>
                  <a:lnTo>
                    <a:pt x="161574" y="408360"/>
                  </a:lnTo>
                  <a:lnTo>
                    <a:pt x="206515" y="385187"/>
                  </a:lnTo>
                  <a:lnTo>
                    <a:pt x="218237" y="380780"/>
                  </a:lnTo>
                  <a:lnTo>
                    <a:pt x="205554" y="433039"/>
                  </a:lnTo>
                  <a:lnTo>
                    <a:pt x="191402" y="464623"/>
                  </a:lnTo>
                  <a:lnTo>
                    <a:pt x="166851" y="488278"/>
                  </a:lnTo>
                  <a:lnTo>
                    <a:pt x="122969" y="516752"/>
                  </a:lnTo>
                </a:path>
              </a:pathLst>
            </a:custGeom>
            <a:ln w="401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013588" y="18089143"/>
              <a:ext cx="737235" cy="723900"/>
            </a:xfrm>
            <a:custGeom>
              <a:avLst/>
              <a:gdLst/>
              <a:ahLst/>
              <a:cxnLst/>
              <a:rect l="l" t="t" r="r" b="b"/>
              <a:pathLst>
                <a:path w="737234" h="723900">
                  <a:moveTo>
                    <a:pt x="266039" y="461505"/>
                  </a:moveTo>
                  <a:lnTo>
                    <a:pt x="218948" y="491871"/>
                  </a:lnTo>
                  <a:lnTo>
                    <a:pt x="174205" y="531088"/>
                  </a:lnTo>
                  <a:lnTo>
                    <a:pt x="121526" y="581202"/>
                  </a:lnTo>
                  <a:lnTo>
                    <a:pt x="70650" y="633082"/>
                  </a:lnTo>
                  <a:lnTo>
                    <a:pt x="30822" y="677151"/>
                  </a:lnTo>
                  <a:lnTo>
                    <a:pt x="5969" y="708837"/>
                  </a:lnTo>
                  <a:lnTo>
                    <a:pt x="0" y="723531"/>
                  </a:lnTo>
                  <a:lnTo>
                    <a:pt x="14922" y="717651"/>
                  </a:lnTo>
                  <a:lnTo>
                    <a:pt x="47091" y="693166"/>
                  </a:lnTo>
                  <a:lnTo>
                    <a:pt x="91833" y="653948"/>
                  </a:lnTo>
                  <a:lnTo>
                    <a:pt x="144513" y="603846"/>
                  </a:lnTo>
                  <a:lnTo>
                    <a:pt x="195402" y="551967"/>
                  </a:lnTo>
                  <a:lnTo>
                    <a:pt x="235216" y="507898"/>
                  </a:lnTo>
                  <a:lnTo>
                    <a:pt x="260070" y="476211"/>
                  </a:lnTo>
                  <a:lnTo>
                    <a:pt x="266039" y="461505"/>
                  </a:lnTo>
                  <a:close/>
                </a:path>
                <a:path w="737234" h="723900">
                  <a:moveTo>
                    <a:pt x="266522" y="370662"/>
                  </a:moveTo>
                  <a:lnTo>
                    <a:pt x="219430" y="401027"/>
                  </a:lnTo>
                  <a:lnTo>
                    <a:pt x="174675" y="440258"/>
                  </a:lnTo>
                  <a:lnTo>
                    <a:pt x="121996" y="490372"/>
                  </a:lnTo>
                  <a:lnTo>
                    <a:pt x="71120" y="542251"/>
                  </a:lnTo>
                  <a:lnTo>
                    <a:pt x="31292" y="586333"/>
                  </a:lnTo>
                  <a:lnTo>
                    <a:pt x="6438" y="618007"/>
                  </a:lnTo>
                  <a:lnTo>
                    <a:pt x="457" y="632714"/>
                  </a:lnTo>
                  <a:lnTo>
                    <a:pt x="15392" y="626821"/>
                  </a:lnTo>
                  <a:lnTo>
                    <a:pt x="47548" y="602348"/>
                  </a:lnTo>
                  <a:lnTo>
                    <a:pt x="92303" y="563118"/>
                  </a:lnTo>
                  <a:lnTo>
                    <a:pt x="144983" y="513003"/>
                  </a:lnTo>
                  <a:lnTo>
                    <a:pt x="195872" y="461124"/>
                  </a:lnTo>
                  <a:lnTo>
                    <a:pt x="235686" y="417042"/>
                  </a:lnTo>
                  <a:lnTo>
                    <a:pt x="260540" y="385368"/>
                  </a:lnTo>
                  <a:lnTo>
                    <a:pt x="266522" y="370662"/>
                  </a:lnTo>
                  <a:close/>
                </a:path>
                <a:path w="737234" h="723900">
                  <a:moveTo>
                    <a:pt x="266979" y="279831"/>
                  </a:moveTo>
                  <a:lnTo>
                    <a:pt x="219887" y="310197"/>
                  </a:lnTo>
                  <a:lnTo>
                    <a:pt x="175133" y="349415"/>
                  </a:lnTo>
                  <a:lnTo>
                    <a:pt x="122453" y="399516"/>
                  </a:lnTo>
                  <a:lnTo>
                    <a:pt x="71577" y="451408"/>
                  </a:lnTo>
                  <a:lnTo>
                    <a:pt x="31750" y="495477"/>
                  </a:lnTo>
                  <a:lnTo>
                    <a:pt x="6896" y="527164"/>
                  </a:lnTo>
                  <a:lnTo>
                    <a:pt x="914" y="541870"/>
                  </a:lnTo>
                  <a:lnTo>
                    <a:pt x="15849" y="535978"/>
                  </a:lnTo>
                  <a:lnTo>
                    <a:pt x="48018" y="511505"/>
                  </a:lnTo>
                  <a:lnTo>
                    <a:pt x="92760" y="472287"/>
                  </a:lnTo>
                  <a:lnTo>
                    <a:pt x="145453" y="422186"/>
                  </a:lnTo>
                  <a:lnTo>
                    <a:pt x="196329" y="370281"/>
                  </a:lnTo>
                  <a:lnTo>
                    <a:pt x="236143" y="326212"/>
                  </a:lnTo>
                  <a:lnTo>
                    <a:pt x="260997" y="294538"/>
                  </a:lnTo>
                  <a:lnTo>
                    <a:pt x="266979" y="279831"/>
                  </a:lnTo>
                  <a:close/>
                </a:path>
                <a:path w="737234" h="723900">
                  <a:moveTo>
                    <a:pt x="358279" y="461060"/>
                  </a:moveTo>
                  <a:lnTo>
                    <a:pt x="311188" y="491413"/>
                  </a:lnTo>
                  <a:lnTo>
                    <a:pt x="266446" y="530644"/>
                  </a:lnTo>
                  <a:lnTo>
                    <a:pt x="213766" y="580745"/>
                  </a:lnTo>
                  <a:lnTo>
                    <a:pt x="162890" y="632637"/>
                  </a:lnTo>
                  <a:lnTo>
                    <a:pt x="123063" y="676706"/>
                  </a:lnTo>
                  <a:lnTo>
                    <a:pt x="98209" y="708380"/>
                  </a:lnTo>
                  <a:lnTo>
                    <a:pt x="92240" y="723087"/>
                  </a:lnTo>
                  <a:lnTo>
                    <a:pt x="107162" y="717194"/>
                  </a:lnTo>
                  <a:lnTo>
                    <a:pt x="139331" y="692721"/>
                  </a:lnTo>
                  <a:lnTo>
                    <a:pt x="184073" y="653503"/>
                  </a:lnTo>
                  <a:lnTo>
                    <a:pt x="236753" y="603389"/>
                  </a:lnTo>
                  <a:lnTo>
                    <a:pt x="287629" y="551510"/>
                  </a:lnTo>
                  <a:lnTo>
                    <a:pt x="327444" y="507441"/>
                  </a:lnTo>
                  <a:lnTo>
                    <a:pt x="352298" y="475754"/>
                  </a:lnTo>
                  <a:lnTo>
                    <a:pt x="358279" y="461060"/>
                  </a:lnTo>
                  <a:close/>
                </a:path>
                <a:path w="737234" h="723900">
                  <a:moveTo>
                    <a:pt x="450494" y="460603"/>
                  </a:moveTo>
                  <a:lnTo>
                    <a:pt x="403415" y="490969"/>
                  </a:lnTo>
                  <a:lnTo>
                    <a:pt x="358673" y="530186"/>
                  </a:lnTo>
                  <a:lnTo>
                    <a:pt x="305981" y="580301"/>
                  </a:lnTo>
                  <a:lnTo>
                    <a:pt x="255117" y="632180"/>
                  </a:lnTo>
                  <a:lnTo>
                    <a:pt x="215290" y="676249"/>
                  </a:lnTo>
                  <a:lnTo>
                    <a:pt x="190436" y="707923"/>
                  </a:lnTo>
                  <a:lnTo>
                    <a:pt x="184467" y="722630"/>
                  </a:lnTo>
                  <a:lnTo>
                    <a:pt x="199390" y="716749"/>
                  </a:lnTo>
                  <a:lnTo>
                    <a:pt x="231559" y="692264"/>
                  </a:lnTo>
                  <a:lnTo>
                    <a:pt x="276301" y="653059"/>
                  </a:lnTo>
                  <a:lnTo>
                    <a:pt x="328980" y="602945"/>
                  </a:lnTo>
                  <a:lnTo>
                    <a:pt x="379857" y="551065"/>
                  </a:lnTo>
                  <a:lnTo>
                    <a:pt x="419671" y="506984"/>
                  </a:lnTo>
                  <a:lnTo>
                    <a:pt x="444525" y="475310"/>
                  </a:lnTo>
                  <a:lnTo>
                    <a:pt x="450494" y="460603"/>
                  </a:lnTo>
                  <a:close/>
                </a:path>
                <a:path w="737234" h="723900">
                  <a:moveTo>
                    <a:pt x="468503" y="12306"/>
                  </a:moveTo>
                  <a:lnTo>
                    <a:pt x="463740" y="8140"/>
                  </a:lnTo>
                  <a:lnTo>
                    <a:pt x="448195" y="3302"/>
                  </a:lnTo>
                  <a:lnTo>
                    <a:pt x="422922" y="0"/>
                  </a:lnTo>
                  <a:lnTo>
                    <a:pt x="389001" y="431"/>
                  </a:lnTo>
                  <a:lnTo>
                    <a:pt x="348322" y="6896"/>
                  </a:lnTo>
                  <a:lnTo>
                    <a:pt x="303339" y="21501"/>
                  </a:lnTo>
                  <a:lnTo>
                    <a:pt x="256832" y="45021"/>
                  </a:lnTo>
                  <a:lnTo>
                    <a:pt x="211277" y="77038"/>
                  </a:lnTo>
                  <a:lnTo>
                    <a:pt x="179666" y="105918"/>
                  </a:lnTo>
                  <a:lnTo>
                    <a:pt x="126974" y="160743"/>
                  </a:lnTo>
                  <a:lnTo>
                    <a:pt x="116890" y="171691"/>
                  </a:lnTo>
                  <a:lnTo>
                    <a:pt x="164922" y="156108"/>
                  </a:lnTo>
                  <a:lnTo>
                    <a:pt x="178155" y="152146"/>
                  </a:lnTo>
                  <a:lnTo>
                    <a:pt x="185521" y="150418"/>
                  </a:lnTo>
                  <a:lnTo>
                    <a:pt x="193611" y="147980"/>
                  </a:lnTo>
                  <a:lnTo>
                    <a:pt x="199974" y="146926"/>
                  </a:lnTo>
                  <a:lnTo>
                    <a:pt x="221221" y="144208"/>
                  </a:lnTo>
                  <a:lnTo>
                    <a:pt x="221437" y="144386"/>
                  </a:lnTo>
                  <a:lnTo>
                    <a:pt x="233083" y="143662"/>
                  </a:lnTo>
                  <a:lnTo>
                    <a:pt x="235839" y="143764"/>
                  </a:lnTo>
                  <a:lnTo>
                    <a:pt x="246748" y="143764"/>
                  </a:lnTo>
                  <a:lnTo>
                    <a:pt x="267017" y="145999"/>
                  </a:lnTo>
                  <a:lnTo>
                    <a:pt x="305193" y="156222"/>
                  </a:lnTo>
                  <a:lnTo>
                    <a:pt x="338175" y="172580"/>
                  </a:lnTo>
                  <a:lnTo>
                    <a:pt x="347357" y="177380"/>
                  </a:lnTo>
                  <a:lnTo>
                    <a:pt x="351866" y="177800"/>
                  </a:lnTo>
                  <a:lnTo>
                    <a:pt x="351040" y="173621"/>
                  </a:lnTo>
                  <a:lnTo>
                    <a:pt x="344881" y="164782"/>
                  </a:lnTo>
                  <a:lnTo>
                    <a:pt x="313867" y="139204"/>
                  </a:lnTo>
                  <a:lnTo>
                    <a:pt x="272211" y="122059"/>
                  </a:lnTo>
                  <a:lnTo>
                    <a:pt x="236702" y="116395"/>
                  </a:lnTo>
                  <a:lnTo>
                    <a:pt x="233527" y="116065"/>
                  </a:lnTo>
                  <a:lnTo>
                    <a:pt x="218414" y="115900"/>
                  </a:lnTo>
                  <a:lnTo>
                    <a:pt x="215861" y="115684"/>
                  </a:lnTo>
                  <a:lnTo>
                    <a:pt x="216077" y="115455"/>
                  </a:lnTo>
                  <a:lnTo>
                    <a:pt x="215722" y="115252"/>
                  </a:lnTo>
                  <a:lnTo>
                    <a:pt x="217792" y="114084"/>
                  </a:lnTo>
                  <a:lnTo>
                    <a:pt x="232092" y="101650"/>
                  </a:lnTo>
                  <a:lnTo>
                    <a:pt x="252806" y="85813"/>
                  </a:lnTo>
                  <a:lnTo>
                    <a:pt x="294665" y="59156"/>
                  </a:lnTo>
                  <a:lnTo>
                    <a:pt x="335864" y="39573"/>
                  </a:lnTo>
                  <a:lnTo>
                    <a:pt x="374535" y="26949"/>
                  </a:lnTo>
                  <a:lnTo>
                    <a:pt x="423341" y="17907"/>
                  </a:lnTo>
                  <a:lnTo>
                    <a:pt x="462635" y="14490"/>
                  </a:lnTo>
                  <a:lnTo>
                    <a:pt x="468503" y="12306"/>
                  </a:lnTo>
                  <a:close/>
                </a:path>
                <a:path w="737234" h="723900">
                  <a:moveTo>
                    <a:pt x="597496" y="135039"/>
                  </a:moveTo>
                  <a:lnTo>
                    <a:pt x="583298" y="139547"/>
                  </a:lnTo>
                  <a:lnTo>
                    <a:pt x="576224" y="141884"/>
                  </a:lnTo>
                  <a:lnTo>
                    <a:pt x="568883" y="144424"/>
                  </a:lnTo>
                  <a:lnTo>
                    <a:pt x="563968" y="146215"/>
                  </a:lnTo>
                  <a:lnTo>
                    <a:pt x="559003" y="147612"/>
                  </a:lnTo>
                  <a:lnTo>
                    <a:pt x="553897" y="149821"/>
                  </a:lnTo>
                  <a:lnTo>
                    <a:pt x="522846" y="164807"/>
                  </a:lnTo>
                  <a:lnTo>
                    <a:pt x="513638" y="170205"/>
                  </a:lnTo>
                  <a:lnTo>
                    <a:pt x="507479" y="173901"/>
                  </a:lnTo>
                  <a:lnTo>
                    <a:pt x="501027" y="177380"/>
                  </a:lnTo>
                  <a:lnTo>
                    <a:pt x="495109" y="181711"/>
                  </a:lnTo>
                  <a:lnTo>
                    <a:pt x="476745" y="194411"/>
                  </a:lnTo>
                  <a:lnTo>
                    <a:pt x="470789" y="198970"/>
                  </a:lnTo>
                  <a:lnTo>
                    <a:pt x="464997" y="203847"/>
                  </a:lnTo>
                  <a:lnTo>
                    <a:pt x="459028" y="208661"/>
                  </a:lnTo>
                  <a:lnTo>
                    <a:pt x="450088" y="215976"/>
                  </a:lnTo>
                  <a:lnTo>
                    <a:pt x="412115" y="253453"/>
                  </a:lnTo>
                  <a:lnTo>
                    <a:pt x="373468" y="301358"/>
                  </a:lnTo>
                  <a:lnTo>
                    <a:pt x="349872" y="337350"/>
                  </a:lnTo>
                  <a:lnTo>
                    <a:pt x="346151" y="343662"/>
                  </a:lnTo>
                  <a:lnTo>
                    <a:pt x="342442" y="349885"/>
                  </a:lnTo>
                  <a:lnTo>
                    <a:pt x="338912" y="355942"/>
                  </a:lnTo>
                  <a:lnTo>
                    <a:pt x="335394" y="362331"/>
                  </a:lnTo>
                  <a:lnTo>
                    <a:pt x="301117" y="426554"/>
                  </a:lnTo>
                  <a:lnTo>
                    <a:pt x="299974" y="428117"/>
                  </a:lnTo>
                  <a:lnTo>
                    <a:pt x="301993" y="426554"/>
                  </a:lnTo>
                  <a:lnTo>
                    <a:pt x="302755" y="426237"/>
                  </a:lnTo>
                  <a:lnTo>
                    <a:pt x="370636" y="388429"/>
                  </a:lnTo>
                  <a:lnTo>
                    <a:pt x="416674" y="357060"/>
                  </a:lnTo>
                  <a:lnTo>
                    <a:pt x="458431" y="321195"/>
                  </a:lnTo>
                  <a:lnTo>
                    <a:pt x="474802" y="298792"/>
                  </a:lnTo>
                  <a:lnTo>
                    <a:pt x="467309" y="300977"/>
                  </a:lnTo>
                  <a:lnTo>
                    <a:pt x="450253" y="311683"/>
                  </a:lnTo>
                  <a:lnTo>
                    <a:pt x="423887" y="328790"/>
                  </a:lnTo>
                  <a:lnTo>
                    <a:pt x="388454" y="350189"/>
                  </a:lnTo>
                  <a:lnTo>
                    <a:pt x="380796" y="354507"/>
                  </a:lnTo>
                  <a:lnTo>
                    <a:pt x="377304" y="355942"/>
                  </a:lnTo>
                  <a:lnTo>
                    <a:pt x="375678" y="356400"/>
                  </a:lnTo>
                  <a:lnTo>
                    <a:pt x="373621" y="356908"/>
                  </a:lnTo>
                  <a:lnTo>
                    <a:pt x="372287" y="356908"/>
                  </a:lnTo>
                  <a:lnTo>
                    <a:pt x="374942" y="353364"/>
                  </a:lnTo>
                  <a:lnTo>
                    <a:pt x="375818" y="352247"/>
                  </a:lnTo>
                  <a:lnTo>
                    <a:pt x="376504" y="351459"/>
                  </a:lnTo>
                  <a:lnTo>
                    <a:pt x="377507" y="350456"/>
                  </a:lnTo>
                  <a:lnTo>
                    <a:pt x="385267" y="338988"/>
                  </a:lnTo>
                  <a:lnTo>
                    <a:pt x="389559" y="332536"/>
                  </a:lnTo>
                  <a:lnTo>
                    <a:pt x="394322" y="325983"/>
                  </a:lnTo>
                  <a:lnTo>
                    <a:pt x="399186" y="319595"/>
                  </a:lnTo>
                  <a:lnTo>
                    <a:pt x="404152" y="313194"/>
                  </a:lnTo>
                  <a:lnTo>
                    <a:pt x="414147" y="300189"/>
                  </a:lnTo>
                  <a:lnTo>
                    <a:pt x="424878" y="287464"/>
                  </a:lnTo>
                  <a:lnTo>
                    <a:pt x="436156" y="274967"/>
                  </a:lnTo>
                  <a:lnTo>
                    <a:pt x="447916" y="262483"/>
                  </a:lnTo>
                  <a:lnTo>
                    <a:pt x="455879" y="254825"/>
                  </a:lnTo>
                  <a:lnTo>
                    <a:pt x="463715" y="247154"/>
                  </a:lnTo>
                  <a:lnTo>
                    <a:pt x="471652" y="239737"/>
                  </a:lnTo>
                  <a:lnTo>
                    <a:pt x="496176" y="219329"/>
                  </a:lnTo>
                  <a:lnTo>
                    <a:pt x="512927" y="207213"/>
                  </a:lnTo>
                  <a:lnTo>
                    <a:pt x="518325" y="203022"/>
                  </a:lnTo>
                  <a:lnTo>
                    <a:pt x="524141" y="199720"/>
                  </a:lnTo>
                  <a:lnTo>
                    <a:pt x="529717" y="196126"/>
                  </a:lnTo>
                  <a:lnTo>
                    <a:pt x="540308" y="189395"/>
                  </a:lnTo>
                  <a:lnTo>
                    <a:pt x="543102" y="187553"/>
                  </a:lnTo>
                  <a:lnTo>
                    <a:pt x="543991" y="186931"/>
                  </a:lnTo>
                  <a:lnTo>
                    <a:pt x="544893" y="186385"/>
                  </a:lnTo>
                  <a:lnTo>
                    <a:pt x="545985" y="185788"/>
                  </a:lnTo>
                  <a:lnTo>
                    <a:pt x="545973" y="186385"/>
                  </a:lnTo>
                  <a:lnTo>
                    <a:pt x="545858" y="188252"/>
                  </a:lnTo>
                  <a:lnTo>
                    <a:pt x="545655" y="188874"/>
                  </a:lnTo>
                  <a:lnTo>
                    <a:pt x="544753" y="191211"/>
                  </a:lnTo>
                  <a:lnTo>
                    <a:pt x="543801" y="193878"/>
                  </a:lnTo>
                  <a:lnTo>
                    <a:pt x="542874" y="195402"/>
                  </a:lnTo>
                  <a:lnTo>
                    <a:pt x="542226" y="196570"/>
                  </a:lnTo>
                  <a:lnTo>
                    <a:pt x="540181" y="200139"/>
                  </a:lnTo>
                  <a:lnTo>
                    <a:pt x="532358" y="214007"/>
                  </a:lnTo>
                  <a:lnTo>
                    <a:pt x="516636" y="238455"/>
                  </a:lnTo>
                  <a:lnTo>
                    <a:pt x="501992" y="258559"/>
                  </a:lnTo>
                  <a:lnTo>
                    <a:pt x="497725" y="264833"/>
                  </a:lnTo>
                  <a:lnTo>
                    <a:pt x="493522" y="270116"/>
                  </a:lnTo>
                  <a:lnTo>
                    <a:pt x="489750" y="274662"/>
                  </a:lnTo>
                  <a:lnTo>
                    <a:pt x="486079" y="279298"/>
                  </a:lnTo>
                  <a:lnTo>
                    <a:pt x="483019" y="283337"/>
                  </a:lnTo>
                  <a:lnTo>
                    <a:pt x="475869" y="293509"/>
                  </a:lnTo>
                  <a:lnTo>
                    <a:pt x="473722" y="297802"/>
                  </a:lnTo>
                  <a:lnTo>
                    <a:pt x="473862" y="297802"/>
                  </a:lnTo>
                  <a:lnTo>
                    <a:pt x="474802" y="298792"/>
                  </a:lnTo>
                  <a:lnTo>
                    <a:pt x="499110" y="283337"/>
                  </a:lnTo>
                  <a:lnTo>
                    <a:pt x="503936" y="279552"/>
                  </a:lnTo>
                  <a:lnTo>
                    <a:pt x="509244" y="274967"/>
                  </a:lnTo>
                  <a:lnTo>
                    <a:pt x="514604" y="269252"/>
                  </a:lnTo>
                  <a:lnTo>
                    <a:pt x="523278" y="260413"/>
                  </a:lnTo>
                  <a:lnTo>
                    <a:pt x="551815" y="226593"/>
                  </a:lnTo>
                  <a:lnTo>
                    <a:pt x="564730" y="207657"/>
                  </a:lnTo>
                  <a:lnTo>
                    <a:pt x="565454" y="206794"/>
                  </a:lnTo>
                  <a:lnTo>
                    <a:pt x="566686" y="204343"/>
                  </a:lnTo>
                  <a:lnTo>
                    <a:pt x="571271" y="195859"/>
                  </a:lnTo>
                  <a:lnTo>
                    <a:pt x="576668" y="185788"/>
                  </a:lnTo>
                  <a:lnTo>
                    <a:pt x="580758" y="178142"/>
                  </a:lnTo>
                  <a:lnTo>
                    <a:pt x="582904" y="173583"/>
                  </a:lnTo>
                  <a:lnTo>
                    <a:pt x="584530" y="169011"/>
                  </a:lnTo>
                  <a:lnTo>
                    <a:pt x="586460" y="164299"/>
                  </a:lnTo>
                  <a:lnTo>
                    <a:pt x="589241" y="157302"/>
                  </a:lnTo>
                  <a:lnTo>
                    <a:pt x="591997" y="150037"/>
                  </a:lnTo>
                  <a:lnTo>
                    <a:pt x="594702" y="142722"/>
                  </a:lnTo>
                  <a:lnTo>
                    <a:pt x="597496" y="135039"/>
                  </a:lnTo>
                  <a:close/>
                </a:path>
                <a:path w="737234" h="723900">
                  <a:moveTo>
                    <a:pt x="736904" y="309245"/>
                  </a:moveTo>
                  <a:lnTo>
                    <a:pt x="733552" y="284365"/>
                  </a:lnTo>
                  <a:lnTo>
                    <a:pt x="728649" y="269049"/>
                  </a:lnTo>
                  <a:lnTo>
                    <a:pt x="724408" y="264363"/>
                  </a:lnTo>
                  <a:lnTo>
                    <a:pt x="722198" y="270129"/>
                  </a:lnTo>
                  <a:lnTo>
                    <a:pt x="720928" y="285343"/>
                  </a:lnTo>
                  <a:lnTo>
                    <a:pt x="718731" y="308838"/>
                  </a:lnTo>
                  <a:lnTo>
                    <a:pt x="709549" y="356908"/>
                  </a:lnTo>
                  <a:lnTo>
                    <a:pt x="696722" y="395008"/>
                  </a:lnTo>
                  <a:lnTo>
                    <a:pt x="676846" y="435584"/>
                  </a:lnTo>
                  <a:lnTo>
                    <a:pt x="649795" y="476821"/>
                  </a:lnTo>
                  <a:lnTo>
                    <a:pt x="621080" y="511302"/>
                  </a:lnTo>
                  <a:lnTo>
                    <a:pt x="619912" y="513334"/>
                  </a:lnTo>
                  <a:lnTo>
                    <a:pt x="619696" y="512978"/>
                  </a:lnTo>
                  <a:lnTo>
                    <a:pt x="619455" y="513219"/>
                  </a:lnTo>
                  <a:lnTo>
                    <a:pt x="619252" y="510692"/>
                  </a:lnTo>
                  <a:lnTo>
                    <a:pt x="612990" y="457708"/>
                  </a:lnTo>
                  <a:lnTo>
                    <a:pt x="595579" y="416661"/>
                  </a:lnTo>
                  <a:lnTo>
                    <a:pt x="569607" y="386118"/>
                  </a:lnTo>
                  <a:lnTo>
                    <a:pt x="556387" y="379247"/>
                  </a:lnTo>
                  <a:lnTo>
                    <a:pt x="556818" y="383679"/>
                  </a:lnTo>
                  <a:lnTo>
                    <a:pt x="561682" y="392722"/>
                  </a:lnTo>
                  <a:lnTo>
                    <a:pt x="569379" y="406527"/>
                  </a:lnTo>
                  <a:lnTo>
                    <a:pt x="578281" y="425221"/>
                  </a:lnTo>
                  <a:lnTo>
                    <a:pt x="588683" y="462813"/>
                  </a:lnTo>
                  <a:lnTo>
                    <a:pt x="590956" y="493522"/>
                  </a:lnTo>
                  <a:lnTo>
                    <a:pt x="591045" y="496239"/>
                  </a:lnTo>
                  <a:lnTo>
                    <a:pt x="590334" y="507720"/>
                  </a:lnTo>
                  <a:lnTo>
                    <a:pt x="590511" y="507936"/>
                  </a:lnTo>
                  <a:lnTo>
                    <a:pt x="587756" y="528853"/>
                  </a:lnTo>
                  <a:lnTo>
                    <a:pt x="586676" y="535114"/>
                  </a:lnTo>
                  <a:lnTo>
                    <a:pt x="584200" y="543077"/>
                  </a:lnTo>
                  <a:lnTo>
                    <a:pt x="582447" y="550329"/>
                  </a:lnTo>
                  <a:lnTo>
                    <a:pt x="578434" y="563359"/>
                  </a:lnTo>
                  <a:lnTo>
                    <a:pt x="562635" y="610666"/>
                  </a:lnTo>
                  <a:lnTo>
                    <a:pt x="573747" y="600748"/>
                  </a:lnTo>
                  <a:lnTo>
                    <a:pt x="629399" y="548817"/>
                  </a:lnTo>
                  <a:lnTo>
                    <a:pt x="658710" y="517702"/>
                  </a:lnTo>
                  <a:lnTo>
                    <a:pt x="691210" y="472846"/>
                  </a:lnTo>
                  <a:lnTo>
                    <a:pt x="715086" y="427050"/>
                  </a:lnTo>
                  <a:lnTo>
                    <a:pt x="729907" y="382739"/>
                  </a:lnTo>
                  <a:lnTo>
                    <a:pt x="736460" y="342658"/>
                  </a:lnTo>
                  <a:lnTo>
                    <a:pt x="736904" y="3092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648436" y="17859470"/>
              <a:ext cx="325456" cy="32418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11588989"/>
              <a:ext cx="5622986" cy="391368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46398" y="11926595"/>
              <a:ext cx="5064125" cy="3219450"/>
            </a:xfrm>
            <a:custGeom>
              <a:avLst/>
              <a:gdLst/>
              <a:ahLst/>
              <a:cxnLst/>
              <a:rect l="l" t="t" r="r" b="b"/>
              <a:pathLst>
                <a:path w="5064125" h="3219450">
                  <a:moveTo>
                    <a:pt x="4875528" y="0"/>
                  </a:moveTo>
                  <a:lnTo>
                    <a:pt x="188261" y="0"/>
                  </a:lnTo>
                  <a:lnTo>
                    <a:pt x="138363" y="6754"/>
                  </a:lnTo>
                  <a:lnTo>
                    <a:pt x="93433" y="25799"/>
                  </a:lnTo>
                  <a:lnTo>
                    <a:pt x="55302" y="55303"/>
                  </a:lnTo>
                  <a:lnTo>
                    <a:pt x="25798" y="93435"/>
                  </a:lnTo>
                  <a:lnTo>
                    <a:pt x="6754" y="138367"/>
                  </a:lnTo>
                  <a:lnTo>
                    <a:pt x="0" y="188268"/>
                  </a:lnTo>
                  <a:lnTo>
                    <a:pt x="0" y="3030897"/>
                  </a:lnTo>
                  <a:lnTo>
                    <a:pt x="6754" y="3080794"/>
                  </a:lnTo>
                  <a:lnTo>
                    <a:pt x="25798" y="3125724"/>
                  </a:lnTo>
                  <a:lnTo>
                    <a:pt x="55302" y="3163856"/>
                  </a:lnTo>
                  <a:lnTo>
                    <a:pt x="93433" y="3193359"/>
                  </a:lnTo>
                  <a:lnTo>
                    <a:pt x="138363" y="3212403"/>
                  </a:lnTo>
                  <a:lnTo>
                    <a:pt x="188261" y="3219158"/>
                  </a:lnTo>
                  <a:lnTo>
                    <a:pt x="4875528" y="3219158"/>
                  </a:lnTo>
                  <a:lnTo>
                    <a:pt x="4925426" y="3212403"/>
                  </a:lnTo>
                  <a:lnTo>
                    <a:pt x="4970355" y="3193359"/>
                  </a:lnTo>
                  <a:lnTo>
                    <a:pt x="5008487" y="3163856"/>
                  </a:lnTo>
                  <a:lnTo>
                    <a:pt x="5037990" y="3125724"/>
                  </a:lnTo>
                  <a:lnTo>
                    <a:pt x="5057034" y="3080794"/>
                  </a:lnTo>
                  <a:lnTo>
                    <a:pt x="5063789" y="3030897"/>
                  </a:lnTo>
                  <a:lnTo>
                    <a:pt x="5063789" y="188268"/>
                  </a:lnTo>
                  <a:lnTo>
                    <a:pt x="5057034" y="138367"/>
                  </a:lnTo>
                  <a:lnTo>
                    <a:pt x="5037990" y="93435"/>
                  </a:lnTo>
                  <a:lnTo>
                    <a:pt x="5008487" y="55303"/>
                  </a:lnTo>
                  <a:lnTo>
                    <a:pt x="4970355" y="25799"/>
                  </a:lnTo>
                  <a:lnTo>
                    <a:pt x="4925426" y="6754"/>
                  </a:lnTo>
                  <a:lnTo>
                    <a:pt x="4875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15155267"/>
              <a:ext cx="5622986" cy="391368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46398" y="15494530"/>
              <a:ext cx="5064125" cy="3219450"/>
            </a:xfrm>
            <a:custGeom>
              <a:avLst/>
              <a:gdLst/>
              <a:ahLst/>
              <a:cxnLst/>
              <a:rect l="l" t="t" r="r" b="b"/>
              <a:pathLst>
                <a:path w="5064125" h="3219450">
                  <a:moveTo>
                    <a:pt x="4875528" y="0"/>
                  </a:moveTo>
                  <a:lnTo>
                    <a:pt x="188261" y="0"/>
                  </a:lnTo>
                  <a:lnTo>
                    <a:pt x="138363" y="6754"/>
                  </a:lnTo>
                  <a:lnTo>
                    <a:pt x="93433" y="25799"/>
                  </a:lnTo>
                  <a:lnTo>
                    <a:pt x="55302" y="55303"/>
                  </a:lnTo>
                  <a:lnTo>
                    <a:pt x="25798" y="93435"/>
                  </a:lnTo>
                  <a:lnTo>
                    <a:pt x="6754" y="138367"/>
                  </a:lnTo>
                  <a:lnTo>
                    <a:pt x="0" y="188268"/>
                  </a:lnTo>
                  <a:lnTo>
                    <a:pt x="0" y="3030897"/>
                  </a:lnTo>
                  <a:lnTo>
                    <a:pt x="6754" y="3080794"/>
                  </a:lnTo>
                  <a:lnTo>
                    <a:pt x="25798" y="3125724"/>
                  </a:lnTo>
                  <a:lnTo>
                    <a:pt x="55302" y="3163856"/>
                  </a:lnTo>
                  <a:lnTo>
                    <a:pt x="93433" y="3193359"/>
                  </a:lnTo>
                  <a:lnTo>
                    <a:pt x="138363" y="3212403"/>
                  </a:lnTo>
                  <a:lnTo>
                    <a:pt x="188261" y="3219158"/>
                  </a:lnTo>
                  <a:lnTo>
                    <a:pt x="4875528" y="3219158"/>
                  </a:lnTo>
                  <a:lnTo>
                    <a:pt x="4925426" y="3212403"/>
                  </a:lnTo>
                  <a:lnTo>
                    <a:pt x="4970355" y="3193359"/>
                  </a:lnTo>
                  <a:lnTo>
                    <a:pt x="5008487" y="3163856"/>
                  </a:lnTo>
                  <a:lnTo>
                    <a:pt x="5037990" y="3125724"/>
                  </a:lnTo>
                  <a:lnTo>
                    <a:pt x="5057034" y="3080794"/>
                  </a:lnTo>
                  <a:lnTo>
                    <a:pt x="5063789" y="3030897"/>
                  </a:lnTo>
                  <a:lnTo>
                    <a:pt x="5063789" y="188268"/>
                  </a:lnTo>
                  <a:lnTo>
                    <a:pt x="5057034" y="138367"/>
                  </a:lnTo>
                  <a:lnTo>
                    <a:pt x="5037990" y="93435"/>
                  </a:lnTo>
                  <a:lnTo>
                    <a:pt x="5008487" y="55303"/>
                  </a:lnTo>
                  <a:lnTo>
                    <a:pt x="4970355" y="25799"/>
                  </a:lnTo>
                  <a:lnTo>
                    <a:pt x="4925426" y="6754"/>
                  </a:lnTo>
                  <a:lnTo>
                    <a:pt x="4875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Google Shape;93;p1">
            <a:extLst>
              <a:ext uri="{FF2B5EF4-FFF2-40B4-BE49-F238E27FC236}">
                <a16:creationId xmlns:a16="http://schemas.microsoft.com/office/drawing/2014/main" id="{1A47E8D3-C031-44E3-FED8-679A1A23863F}"/>
              </a:ext>
            </a:extLst>
          </p:cNvPr>
          <p:cNvSpPr txBox="1"/>
          <p:nvPr/>
        </p:nvSpPr>
        <p:spPr>
          <a:xfrm>
            <a:off x="5937459" y="139899"/>
            <a:ext cx="7193923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0">
              <a:buClr>
                <a:srgbClr val="000000"/>
              </a:buClr>
              <a:buFont typeface="Arial"/>
              <a:buNone/>
            </a:pPr>
            <a:r>
              <a:rPr lang="es-E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 LETTERPRESS" panose="02000507000000020004" pitchFamily="2" charset="-18"/>
                <a:cs typeface="Circular Std Book" panose="020B0604020101020102" pitchFamily="34" charset="0"/>
                <a:sym typeface="Arial"/>
              </a:rPr>
              <a:t>TÍTULO PROYECTO «EJEMPLO USO HOSPITALARIO»</a:t>
            </a:r>
            <a:endParaRPr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COGOOSE LETTERPRESS" panose="02000507000000020004" pitchFamily="2" charset="-18"/>
              <a:cs typeface="Circular Std Book" panose="020B0604020101020102" pitchFamily="34" charset="0"/>
              <a:sym typeface="Arial"/>
            </a:endParaRPr>
          </a:p>
        </p:txBody>
      </p:sp>
      <p:sp>
        <p:nvSpPr>
          <p:cNvPr id="33" name="Google Shape;93;p1">
            <a:extLst>
              <a:ext uri="{FF2B5EF4-FFF2-40B4-BE49-F238E27FC236}">
                <a16:creationId xmlns:a16="http://schemas.microsoft.com/office/drawing/2014/main" id="{9CE72B35-3FA2-99DF-E793-C10F68C0E6EF}"/>
              </a:ext>
            </a:extLst>
          </p:cNvPr>
          <p:cNvSpPr txBox="1"/>
          <p:nvPr/>
        </p:nvSpPr>
        <p:spPr>
          <a:xfrm>
            <a:off x="5310523" y="6392764"/>
            <a:ext cx="844779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 algn="ctr" rtl="0">
              <a:buClr>
                <a:srgbClr val="000000"/>
              </a:buClr>
            </a:pPr>
            <a:r>
              <a:rPr lang="es-E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 LETTERPRESS" panose="02000507000000020004" pitchFamily="2" charset="-18"/>
                <a:cs typeface="Circular Std Book" panose="020B0604020101020102" pitchFamily="34" charset="0"/>
                <a:sym typeface="Arial"/>
              </a:rPr>
              <a:t>Base teórica del proyecto</a:t>
            </a:r>
            <a:endParaRPr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COGOOSE LETTERPRESS" panose="02000507000000020004" pitchFamily="2" charset="-18"/>
              <a:cs typeface="Circular Std Book" panose="020B0604020101020102" pitchFamily="34" charset="0"/>
              <a:sym typeface="Arial"/>
            </a:endParaRPr>
          </a:p>
        </p:txBody>
      </p:sp>
      <p:sp>
        <p:nvSpPr>
          <p:cNvPr id="35" name="Google Shape;93;p1">
            <a:extLst>
              <a:ext uri="{FF2B5EF4-FFF2-40B4-BE49-F238E27FC236}">
                <a16:creationId xmlns:a16="http://schemas.microsoft.com/office/drawing/2014/main" id="{5A42569A-B68A-48F0-B4D5-FD7AED67E0E6}"/>
              </a:ext>
            </a:extLst>
          </p:cNvPr>
          <p:cNvSpPr txBox="1"/>
          <p:nvPr/>
        </p:nvSpPr>
        <p:spPr>
          <a:xfrm>
            <a:off x="5542984" y="11933516"/>
            <a:ext cx="8282218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0">
              <a:buClr>
                <a:srgbClr val="000000"/>
              </a:buClr>
              <a:buFont typeface="Arial"/>
              <a:buNone/>
            </a:pPr>
            <a:r>
              <a:rPr lang="es-ES" sz="5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GOOSE LETTERPRESS" panose="02000507000000020004" pitchFamily="2" charset="-18"/>
                <a:cs typeface="Circular Std Book" panose="020B0604020101020102" pitchFamily="34" charset="0"/>
                <a:sym typeface="Arial"/>
              </a:rPr>
              <a:t>Trabajo experimental</a:t>
            </a:r>
            <a:endParaRPr sz="5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COGOOSE LETTERPRESS" panose="02000507000000020004" pitchFamily="2" charset="-18"/>
              <a:cs typeface="Circular Std Book" panose="020B0604020101020102" pitchFamily="34" charset="0"/>
              <a:sym typeface="Arial"/>
            </a:endParaRPr>
          </a:p>
        </p:txBody>
      </p:sp>
      <p:sp>
        <p:nvSpPr>
          <p:cNvPr id="36" name="Google Shape;93;p1">
            <a:extLst>
              <a:ext uri="{FF2B5EF4-FFF2-40B4-BE49-F238E27FC236}">
                <a16:creationId xmlns:a16="http://schemas.microsoft.com/office/drawing/2014/main" id="{221D5138-2D9A-2E7E-E574-D03BFAB35F25}"/>
              </a:ext>
            </a:extLst>
          </p:cNvPr>
          <p:cNvSpPr txBox="1"/>
          <p:nvPr/>
        </p:nvSpPr>
        <p:spPr>
          <a:xfrm>
            <a:off x="-1344526" y="13067373"/>
            <a:ext cx="831203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0">
              <a:buClr>
                <a:srgbClr val="000000"/>
              </a:buClr>
              <a:buFont typeface="Arial"/>
              <a:buNone/>
            </a:pPr>
            <a:r>
              <a:rPr lang="es-ES" sz="5600" dirty="0">
                <a:solidFill>
                  <a:srgbClr val="FF0000"/>
                </a:solidFill>
                <a:latin typeface="Sniglet" panose="04070505030100020000" pitchFamily="82" charset="0"/>
                <a:cs typeface="Circular Std Book" panose="020B0604020101020102" pitchFamily="34" charset="0"/>
                <a:sym typeface="Arial"/>
              </a:rPr>
              <a:t>Fotografía 1</a:t>
            </a:r>
            <a:endParaRPr sz="5600" dirty="0">
              <a:solidFill>
                <a:srgbClr val="FF0000"/>
              </a:solidFill>
              <a:latin typeface="Sniglet" panose="04070505030100020000" pitchFamily="82" charset="0"/>
              <a:cs typeface="Circular Std Book" panose="020B0604020101020102" pitchFamily="34" charset="0"/>
              <a:sym typeface="Arial"/>
            </a:endParaRPr>
          </a:p>
        </p:txBody>
      </p:sp>
      <p:sp>
        <p:nvSpPr>
          <p:cNvPr id="37" name="Google Shape;93;p1">
            <a:extLst>
              <a:ext uri="{FF2B5EF4-FFF2-40B4-BE49-F238E27FC236}">
                <a16:creationId xmlns:a16="http://schemas.microsoft.com/office/drawing/2014/main" id="{2E42118F-D607-4F27-CB2F-F16117287ED6}"/>
              </a:ext>
            </a:extLst>
          </p:cNvPr>
          <p:cNvSpPr txBox="1"/>
          <p:nvPr/>
        </p:nvSpPr>
        <p:spPr>
          <a:xfrm>
            <a:off x="-1377559" y="16628225"/>
            <a:ext cx="831203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0">
              <a:buClr>
                <a:srgbClr val="000000"/>
              </a:buClr>
              <a:buFont typeface="Arial"/>
              <a:buNone/>
            </a:pPr>
            <a:r>
              <a:rPr lang="es-ES" sz="5600" dirty="0">
                <a:solidFill>
                  <a:srgbClr val="FF0000"/>
                </a:solidFill>
                <a:latin typeface="Sniglet" panose="04070505030100020000" pitchFamily="82" charset="0"/>
                <a:cs typeface="Circular Std Book" panose="020B0604020101020102" pitchFamily="34" charset="0"/>
                <a:sym typeface="Arial"/>
              </a:rPr>
              <a:t>Fotografía 2</a:t>
            </a:r>
            <a:endParaRPr sz="5600" dirty="0">
              <a:solidFill>
                <a:srgbClr val="FF0000"/>
              </a:solidFill>
              <a:latin typeface="Sniglet" panose="04070505030100020000" pitchFamily="82" charset="0"/>
              <a:cs typeface="Circular Std Book" panose="020B0604020101020102" pitchFamily="34" charset="0"/>
              <a:sym typeface="Arial"/>
            </a:endParaRPr>
          </a:p>
        </p:txBody>
      </p:sp>
      <p:sp>
        <p:nvSpPr>
          <p:cNvPr id="38" name="Google Shape;103;p1">
            <a:extLst>
              <a:ext uri="{FF2B5EF4-FFF2-40B4-BE49-F238E27FC236}">
                <a16:creationId xmlns:a16="http://schemas.microsoft.com/office/drawing/2014/main" id="{28FEE90E-CD3D-CB44-540E-2ABBE78949D3}"/>
              </a:ext>
            </a:extLst>
          </p:cNvPr>
          <p:cNvSpPr txBox="1"/>
          <p:nvPr/>
        </p:nvSpPr>
        <p:spPr>
          <a:xfrm>
            <a:off x="395699" y="5378483"/>
            <a:ext cx="4657676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bg1"/>
                </a:solidFill>
                <a:latin typeface="Sniglet" panose="04070505030100020000" pitchFamily="82" charset="0"/>
                <a:ea typeface="Sniglet"/>
                <a:cs typeface="Sniglet"/>
                <a:sym typeface="Sniglet"/>
              </a:rPr>
              <a:t>Nombre del centro educativo - Ciudad</a:t>
            </a:r>
            <a:endParaRPr sz="2400" dirty="0">
              <a:solidFill>
                <a:schemeClr val="bg1"/>
              </a:solidFill>
              <a:latin typeface="Sniglet" panose="04070505030100020000" pitchFamily="82" charset="0"/>
              <a:ea typeface="Sniglet"/>
              <a:cs typeface="Sniglet"/>
              <a:sym typeface="Sniglet"/>
            </a:endParaRPr>
          </a:p>
          <a:p>
            <a:pPr lvl="0" algn="ctr">
              <a:spcBef>
                <a:spcPts val="1800"/>
              </a:spcBef>
            </a:pPr>
            <a:r>
              <a:rPr lang="es-ES" dirty="0">
                <a:solidFill>
                  <a:schemeClr val="bg1"/>
                </a:solidFill>
                <a:latin typeface="Sniglet" panose="04070505030100020000" pitchFamily="82" charset="0"/>
                <a:ea typeface="Sniglet"/>
                <a:cs typeface="Sniglet"/>
                <a:sym typeface="Sniglet"/>
              </a:rPr>
              <a:t>Nombre participante 1 - Nombre participante 2 - Nombre participante 3 - Nombre participante 4 …</a:t>
            </a:r>
            <a:endParaRPr dirty="0">
              <a:solidFill>
                <a:schemeClr val="bg1"/>
              </a:solidFill>
              <a:latin typeface="Sniglet" panose="04070505030100020000" pitchFamily="82" charset="0"/>
              <a:ea typeface="Sniglet"/>
              <a:cs typeface="Sniglet"/>
              <a:sym typeface="Sniglet"/>
            </a:endParaRPr>
          </a:p>
          <a:p>
            <a:pPr marL="0" marR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bg1"/>
                </a:solidFill>
                <a:latin typeface="Sniglet" panose="04070505030100020000" pitchFamily="82" charset="0"/>
                <a:ea typeface="Sniglet"/>
                <a:cs typeface="Sniglet"/>
                <a:sym typeface="Sniglet"/>
              </a:rPr>
              <a:t>Docente: Nombre y apellido</a:t>
            </a:r>
            <a:endParaRPr sz="2400" dirty="0">
              <a:solidFill>
                <a:schemeClr val="bg1"/>
              </a:solidFill>
              <a:latin typeface="Sniglet" panose="04070505030100020000" pitchFamily="8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B27F3E7-AC0A-6429-92B2-1F2D3C9D733C}"/>
              </a:ext>
            </a:extLst>
          </p:cNvPr>
          <p:cNvSpPr txBox="1"/>
          <p:nvPr/>
        </p:nvSpPr>
        <p:spPr>
          <a:xfrm>
            <a:off x="298123" y="8346122"/>
            <a:ext cx="13460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lt1"/>
                </a:solidFill>
                <a:latin typeface="Sniglet" panose="04070505030100020000" pitchFamily="82" charset="0"/>
                <a:ea typeface="Calibri"/>
                <a:cs typeface="Calibri"/>
                <a:sym typeface="Calibri"/>
              </a:rPr>
              <a:t>Ejemplo de texto: </a:t>
            </a:r>
          </a:p>
          <a:p>
            <a:pPr algn="just"/>
            <a:r>
              <a:rPr lang="es-ES" sz="2000" dirty="0">
                <a:solidFill>
                  <a:schemeClr val="lt1"/>
                </a:solidFill>
                <a:latin typeface="Sniglet" panose="04070505030100020000" pitchFamily="82" charset="0"/>
                <a:ea typeface="Calibri"/>
                <a:cs typeface="Calibri"/>
                <a:sym typeface="Calibri"/>
              </a:rPr>
              <a:t>Nuestro proyecto consiste en batas </a:t>
            </a:r>
            <a:r>
              <a:rPr lang="es-ES" sz="2000" dirty="0" err="1">
                <a:solidFill>
                  <a:schemeClr val="lt1"/>
                </a:solidFill>
                <a:latin typeface="Sniglet" panose="04070505030100020000" pitchFamily="82" charset="0"/>
                <a:ea typeface="Calibri"/>
                <a:cs typeface="Calibri"/>
                <a:sym typeface="Calibri"/>
              </a:rPr>
              <a:t>autodesinfectantes</a:t>
            </a:r>
            <a:r>
              <a:rPr lang="es-ES" sz="2000" dirty="0">
                <a:solidFill>
                  <a:schemeClr val="lt1"/>
                </a:solidFill>
                <a:latin typeface="Sniglet" panose="04070505030100020000" pitchFamily="82" charset="0"/>
                <a:ea typeface="Calibri"/>
                <a:cs typeface="Calibri"/>
                <a:sym typeface="Calibri"/>
              </a:rPr>
              <a:t> de cara a evitar contagios innecesarios en el hospital, para ello usaríamos </a:t>
            </a:r>
            <a:r>
              <a:rPr lang="es-ES" sz="2000" dirty="0" err="1">
                <a:solidFill>
                  <a:schemeClr val="lt1"/>
                </a:solidFill>
                <a:latin typeface="Sniglet" panose="04070505030100020000" pitchFamily="82" charset="0"/>
                <a:ea typeface="Calibri"/>
                <a:cs typeface="Calibri"/>
                <a:sym typeface="Calibri"/>
              </a:rPr>
              <a:t>bacteriofagos</a:t>
            </a:r>
            <a:r>
              <a:rPr lang="es-ES" sz="2000" dirty="0">
                <a:solidFill>
                  <a:schemeClr val="lt1"/>
                </a:solidFill>
                <a:latin typeface="Sniglet" panose="04070505030100020000" pitchFamily="82" charset="0"/>
                <a:ea typeface="Calibri"/>
                <a:cs typeface="Calibri"/>
                <a:sym typeface="Calibri"/>
              </a:rPr>
              <a:t> que son </a:t>
            </a:r>
            <a:r>
              <a:rPr lang="es-ES" sz="2000" dirty="0" err="1">
                <a:solidFill>
                  <a:schemeClr val="lt1"/>
                </a:solidFill>
                <a:latin typeface="Sniglet" panose="04070505030100020000" pitchFamily="82" charset="0"/>
                <a:ea typeface="Calibri"/>
                <a:cs typeface="Calibri"/>
                <a:sym typeface="Calibri"/>
              </a:rPr>
              <a:t>nanoseresvivos</a:t>
            </a:r>
            <a:r>
              <a:rPr lang="es-ES" sz="2000" dirty="0">
                <a:solidFill>
                  <a:schemeClr val="lt1"/>
                </a:solidFill>
                <a:latin typeface="Sniglet" panose="04070505030100020000" pitchFamily="82" charset="0"/>
                <a:ea typeface="Calibri"/>
                <a:cs typeface="Calibri"/>
                <a:sym typeface="Calibri"/>
              </a:rPr>
              <a:t> que actuarían contra los virus o bacterias dañinos para el ser humano que se encontrarían en el vestuario de trabajo de los médicos. Nuestro proyecto consiste en batas </a:t>
            </a:r>
            <a:r>
              <a:rPr lang="es-ES" sz="2000" dirty="0" err="1">
                <a:solidFill>
                  <a:schemeClr val="lt1"/>
                </a:solidFill>
                <a:latin typeface="Sniglet" panose="04070505030100020000" pitchFamily="82" charset="0"/>
                <a:ea typeface="Calibri"/>
                <a:cs typeface="Calibri"/>
                <a:sym typeface="Calibri"/>
              </a:rPr>
              <a:t>autodesinfectantes</a:t>
            </a:r>
            <a:r>
              <a:rPr lang="es-ES" sz="2000" dirty="0">
                <a:solidFill>
                  <a:schemeClr val="lt1"/>
                </a:solidFill>
                <a:latin typeface="Sniglet" panose="04070505030100020000" pitchFamily="82" charset="0"/>
                <a:ea typeface="Calibri"/>
                <a:cs typeface="Calibri"/>
                <a:sym typeface="Calibri"/>
              </a:rPr>
              <a:t> de cara a evitar contagios innecesarios en el hospital, para ello usaríamos </a:t>
            </a:r>
            <a:r>
              <a:rPr lang="es-ES" sz="2000" dirty="0" err="1">
                <a:solidFill>
                  <a:schemeClr val="lt1"/>
                </a:solidFill>
                <a:latin typeface="Sniglet" panose="04070505030100020000" pitchFamily="82" charset="0"/>
                <a:ea typeface="Calibri"/>
                <a:cs typeface="Calibri"/>
                <a:sym typeface="Calibri"/>
              </a:rPr>
              <a:t>bacteriofagos</a:t>
            </a:r>
            <a:r>
              <a:rPr lang="es-ES" sz="2000" dirty="0">
                <a:solidFill>
                  <a:schemeClr val="lt1"/>
                </a:solidFill>
                <a:latin typeface="Sniglet" panose="04070505030100020000" pitchFamily="82" charset="0"/>
                <a:ea typeface="Calibri"/>
                <a:cs typeface="Calibri"/>
                <a:sym typeface="Calibri"/>
              </a:rPr>
              <a:t> que son </a:t>
            </a:r>
            <a:r>
              <a:rPr lang="es-ES" sz="2000" dirty="0" err="1">
                <a:solidFill>
                  <a:schemeClr val="lt1"/>
                </a:solidFill>
                <a:latin typeface="Sniglet" panose="04070505030100020000" pitchFamily="82" charset="0"/>
                <a:ea typeface="Calibri"/>
                <a:cs typeface="Calibri"/>
                <a:sym typeface="Calibri"/>
              </a:rPr>
              <a:t>nanoseresvivos</a:t>
            </a:r>
            <a:r>
              <a:rPr lang="es-ES" sz="2000" dirty="0">
                <a:solidFill>
                  <a:schemeClr val="lt1"/>
                </a:solidFill>
                <a:latin typeface="Sniglet" panose="04070505030100020000" pitchFamily="82" charset="0"/>
                <a:ea typeface="Calibri"/>
                <a:cs typeface="Calibri"/>
                <a:sym typeface="Calibri"/>
              </a:rPr>
              <a:t> que ……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1D5640E5-6E78-2E4D-28F5-4E6B74CD8EEB}"/>
              </a:ext>
            </a:extLst>
          </p:cNvPr>
          <p:cNvSpPr txBox="1"/>
          <p:nvPr/>
        </p:nvSpPr>
        <p:spPr>
          <a:xfrm>
            <a:off x="5622986" y="13043733"/>
            <a:ext cx="81278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bg1"/>
                </a:solidFill>
                <a:latin typeface="Sniglet" panose="04070505030100020000" pitchFamily="82" charset="0"/>
                <a:ea typeface="Sniglet"/>
                <a:cs typeface="Sniglet"/>
                <a:sym typeface="Sniglet"/>
              </a:rPr>
              <a:t>Ejemplo de texto: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>
              <a:solidFill>
                <a:schemeClr val="bg1"/>
              </a:solidFill>
              <a:latin typeface="Sniglet" panose="04070505030100020000" pitchFamily="82" charset="0"/>
              <a:ea typeface="Sniglet"/>
              <a:cs typeface="Sniglet"/>
              <a:sym typeface="Snigle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bg1"/>
                </a:solidFill>
                <a:latin typeface="Sniglet" panose="04070505030100020000" pitchFamily="82" charset="0"/>
                <a:ea typeface="Sniglet"/>
                <a:cs typeface="Sniglet"/>
                <a:sym typeface="Sniglet"/>
              </a:rPr>
              <a:t>Creamos pastillas a partir de los bacteriófagos  esterilizados junto con distintos excipientes. Éstas las disolvemos en un balde de agua donde introducimos una bata común para que se impregne de los bacteriófagos y así esté preparada para combatir a los virus.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>
              <a:solidFill>
                <a:schemeClr val="bg1"/>
              </a:solidFill>
              <a:latin typeface="Sniglet" panose="04070505030100020000" pitchFamily="82" charset="0"/>
              <a:ea typeface="Sniglet"/>
              <a:cs typeface="Sniglet"/>
              <a:sym typeface="Snigle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bg1"/>
                </a:solidFill>
                <a:latin typeface="Sniglet" panose="04070505030100020000" pitchFamily="82" charset="0"/>
                <a:ea typeface="Sniglet"/>
                <a:cs typeface="Sniglet"/>
                <a:sym typeface="Sniglet"/>
              </a:rPr>
              <a:t>Los bacteriófagos sobrevivirían en la bata usando como alimento a los virus o bacterias malignas para el ser humano. </a:t>
            </a:r>
          </a:p>
          <a:p>
            <a:pPr lvl="0"/>
            <a:endParaRPr lang="es-ES" sz="2000" dirty="0">
              <a:solidFill>
                <a:schemeClr val="bg1"/>
              </a:solidFill>
              <a:latin typeface="Sniglet" panose="04070505030100020000" pitchFamily="82" charset="0"/>
              <a:ea typeface="Sniglet"/>
              <a:cs typeface="Sniglet"/>
              <a:sym typeface="Sniglet"/>
            </a:endParaRPr>
          </a:p>
          <a:p>
            <a:pPr lvl="0"/>
            <a:r>
              <a:rPr lang="es-ES" sz="2000" dirty="0">
                <a:solidFill>
                  <a:schemeClr val="bg1"/>
                </a:solidFill>
                <a:latin typeface="Sniglet" panose="04070505030100020000" pitchFamily="82" charset="0"/>
                <a:ea typeface="Sniglet"/>
                <a:cs typeface="Sniglet"/>
                <a:sym typeface="Sniglet"/>
              </a:rPr>
              <a:t>Los bacteriófagos sobrevivirían en la bata usando como alimento a los virus o bacterias malignas para el ser humano. </a:t>
            </a:r>
          </a:p>
          <a:p>
            <a:pPr lvl="0"/>
            <a:endParaRPr lang="es-ES" sz="2000" dirty="0">
              <a:solidFill>
                <a:schemeClr val="bg1"/>
              </a:solidFill>
              <a:latin typeface="Sniglet" panose="04070505030100020000" pitchFamily="82" charset="0"/>
              <a:ea typeface="Sniglet"/>
              <a:cs typeface="Sniglet"/>
              <a:sym typeface="Sniglet"/>
            </a:endParaRPr>
          </a:p>
          <a:p>
            <a:pPr lvl="0"/>
            <a:r>
              <a:rPr lang="es-ES" sz="2000" dirty="0">
                <a:solidFill>
                  <a:schemeClr val="bg1"/>
                </a:solidFill>
                <a:latin typeface="Sniglet" panose="04070505030100020000" pitchFamily="82" charset="0"/>
                <a:ea typeface="Sniglet"/>
                <a:cs typeface="Sniglet"/>
                <a:sym typeface="Sniglet"/>
              </a:rPr>
              <a:t>Los bacteriófagos sobrevivirían en la bata usando como alimento a los virus o bacterias malignas para el ser humano. </a:t>
            </a:r>
          </a:p>
        </p:txBody>
      </p:sp>
      <p:sp>
        <p:nvSpPr>
          <p:cNvPr id="34" name="1 CuadroTexto">
            <a:extLst>
              <a:ext uri="{FF2B5EF4-FFF2-40B4-BE49-F238E27FC236}">
                <a16:creationId xmlns:a16="http://schemas.microsoft.com/office/drawing/2014/main" id="{DD7852A6-F55D-2405-CAD7-15267D8A1AC7}"/>
              </a:ext>
            </a:extLst>
          </p:cNvPr>
          <p:cNvSpPr txBox="1"/>
          <p:nvPr/>
        </p:nvSpPr>
        <p:spPr>
          <a:xfrm>
            <a:off x="7063174" y="3966073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FF0000"/>
                </a:solidFill>
                <a:latin typeface="Sniglet" panose="04070505030100020000" pitchFamily="82" charset="0"/>
              </a:rPr>
              <a:t>Insertar aquí una fotografía de grupo con todas/os las/os participantes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00D6F172-B425-2D54-B68F-F0643E899B1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1144164"/>
            <a:ext cx="1815761" cy="23546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241</Words>
  <Application>Microsoft Office PowerPoint</Application>
  <PresentationFormat>Personalizado</PresentationFormat>
  <Paragraphs>20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COCOGOOSE LETTERPRESS</vt:lpstr>
      <vt:lpstr>Sniglet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fenanomenoscartel2025</dc:title>
  <dc:creator>https://imagemagick.org</dc:creator>
  <cp:lastModifiedBy>Carlos Darío Herrero Novoa</cp:lastModifiedBy>
  <cp:revision>3</cp:revision>
  <dcterms:created xsi:type="dcterms:W3CDTF">2025-03-31T06:42:09Z</dcterms:created>
  <dcterms:modified xsi:type="dcterms:W3CDTF">2025-03-31T07:30:50Z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2025-03-31T00:00:00Z</vt:filetime>
  </property>
  <property fmtid="{D5CDD505-2E9C-101B-9397-08002B2CF9AE}" pid="3" name="Creator">
    <vt:lpwstr>Adobe Illustrator 27.7 (Windows)</vt:lpwstr>
  </property>
  <property fmtid="{D5CDD505-2E9C-101B-9397-08002B2CF9AE}" pid="4" name="GTS_PDFXVersion">
    <vt:lpwstr>PDF/X-4</vt:lpwstr>
  </property>
  <property fmtid="{D5CDD505-2E9C-101B-9397-08002B2CF9AE}" pid="5" name="LastSaved">
    <vt:filetime>2025-03-31T00:00:00Z</vt:filetime>
  </property>
  <property fmtid="{D5CDD505-2E9C-101B-9397-08002B2CF9AE}" pid="6" name="Producer">
    <vt:lpwstr>Adobe PDF library 17.00</vt:lpwstr>
  </property>
</Properties>
</file>